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3"/>
    <p:restoredTop sz="94586"/>
  </p:normalViewPr>
  <p:slideViewPr>
    <p:cSldViewPr snapToGrid="0" snapToObjects="1">
      <p:cViewPr>
        <p:scale>
          <a:sx n="98" d="100"/>
          <a:sy n="98" d="100"/>
        </p:scale>
        <p:origin x="1278" y="-28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158"/>
            <a:ext cx="2652066" cy="17701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2652066" cy="432158"/>
          </a:xfrm>
          <a:prstGeom prst="rect">
            <a:avLst/>
          </a:prstGeom>
          <a:solidFill>
            <a:srgbClr val="86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652066" y="0"/>
            <a:ext cx="4205934" cy="432158"/>
          </a:xfrm>
          <a:prstGeom prst="rect">
            <a:avLst/>
          </a:prstGeom>
          <a:solidFill>
            <a:srgbClr val="438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652066" y="432157"/>
            <a:ext cx="4205934" cy="1770129"/>
          </a:xfrm>
          <a:prstGeom prst="rect">
            <a:avLst/>
          </a:prstGeom>
          <a:solidFill>
            <a:srgbClr val="86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2202286"/>
            <a:ext cx="2652066" cy="7703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781837" y="473753"/>
            <a:ext cx="384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JONATHAN DELAVINE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781837" y="933861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Berufsbezeichnung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781837" y="1371289"/>
            <a:ext cx="2558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ADRESSE: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12 Street Name,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Berlin</a:t>
            </a:r>
            <a:endParaRPr lang="fr-FR" sz="1200" dirty="0" smtClean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TELEFON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000 111 333 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MOBILTELEFON: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000 222 444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TW: Twitter.com/</a:t>
            </a:r>
            <a:r>
              <a:rPr lang="fr-FR" sz="1200" dirty="0" err="1" smtClean="0">
                <a:latin typeface="Avenir Book" charset="0"/>
                <a:ea typeface="Avenir Book" charset="0"/>
                <a:cs typeface="Avenir Book" charset="0"/>
              </a:rPr>
              <a:t>jonathand</a:t>
            </a:r>
            <a:endParaRPr lang="fr-FR" sz="12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42239"/>
              </p:ext>
            </p:extLst>
          </p:nvPr>
        </p:nvGraphicFramePr>
        <p:xfrm>
          <a:off x="2781837" y="2734774"/>
          <a:ext cx="3628016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8016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81837" y="2330381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ÜBER MICH 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539795"/>
              </p:ext>
            </p:extLst>
          </p:nvPr>
        </p:nvGraphicFramePr>
        <p:xfrm>
          <a:off x="2781838" y="4368184"/>
          <a:ext cx="4076162" cy="3024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6162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781837" y="3925636"/>
            <a:ext cx="2954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BERUFSERFAHRUNGEN 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42915"/>
              </p:ext>
            </p:extLst>
          </p:nvPr>
        </p:nvGraphicFramePr>
        <p:xfrm>
          <a:off x="2781837" y="8045775"/>
          <a:ext cx="3842719" cy="159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781837" y="765935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AUSBILDUNG 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351065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4951890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ZoneTexte 9"/>
          <p:cNvSpPr txBox="1"/>
          <p:nvPr/>
        </p:nvSpPr>
        <p:spPr>
          <a:xfrm>
            <a:off x="356416" y="2338745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alibri Light" charset="0"/>
                <a:ea typeface="Calibri Light" charset="0"/>
                <a:cs typeface="Calibri Light" charset="0"/>
              </a:rPr>
              <a:t>FÄHIGKEITEN 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ZoneTexte 9"/>
          <p:cNvSpPr txBox="1"/>
          <p:nvPr/>
        </p:nvSpPr>
        <p:spPr>
          <a:xfrm>
            <a:off x="356416" y="4945801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HOBBYS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117145"/>
              </p:ext>
            </p:extLst>
          </p:nvPr>
        </p:nvGraphicFramePr>
        <p:xfrm>
          <a:off x="221666" y="2766968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Buchhaltungssoftware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Bing ADS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Kreativität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113562"/>
              </p:ext>
            </p:extLst>
          </p:nvPr>
        </p:nvGraphicFramePr>
        <p:xfrm>
          <a:off x="151818" y="5380144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Sport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Lesen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Kino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285476" y="307031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5476" y="307059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5476" y="3448972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5476" y="3449251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5476" y="3811408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5476" y="3811687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5476" y="415812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85476" y="4158403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5476" y="448665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5476" y="4486930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0062" y="569435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0062" y="5694638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0062" y="606328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0062" y="6063564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0062" y="645690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50062" y="645718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865" y="6882812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9"/>
          <p:cNvSpPr txBox="1"/>
          <p:nvPr/>
        </p:nvSpPr>
        <p:spPr>
          <a:xfrm>
            <a:off x="395281" y="6876723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SPRACHEN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73879"/>
              </p:ext>
            </p:extLst>
          </p:nvPr>
        </p:nvGraphicFramePr>
        <p:xfrm>
          <a:off x="190683" y="731106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Englisch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Spanisch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Französisch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288927" y="762528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88927" y="762556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88927" y="799420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88927" y="799448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88927" y="838782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88927" y="838810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270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</cp:revision>
  <dcterms:created xsi:type="dcterms:W3CDTF">2016-07-29T13:47:43Z</dcterms:created>
  <dcterms:modified xsi:type="dcterms:W3CDTF">2019-01-18T20:55:06Z</dcterms:modified>
</cp:coreProperties>
</file>