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4B55"/>
    <a:srgbClr val="E06053"/>
    <a:srgbClr val="0F8176"/>
    <a:srgbClr val="452D51"/>
    <a:srgbClr val="404042"/>
    <a:srgbClr val="58585A"/>
    <a:srgbClr val="E7E7EA"/>
    <a:srgbClr val="FFCC09"/>
    <a:srgbClr val="FEF300"/>
    <a:srgbClr val="7E7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/>
    <p:restoredTop sz="94586"/>
  </p:normalViewPr>
  <p:slideViewPr>
    <p:cSldViewPr snapToGrid="0" snapToObjects="1">
      <p:cViewPr>
        <p:scale>
          <a:sx n="106" d="100"/>
          <a:sy n="106" d="100"/>
        </p:scale>
        <p:origin x="1062" y="-196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578266" y="1305168"/>
            <a:ext cx="820149" cy="93834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28" y="0"/>
            <a:ext cx="2270971" cy="10688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0" y="1305168"/>
            <a:ext cx="7562850" cy="12820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761750" y="570761"/>
            <a:ext cx="1460576" cy="14697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59" name="TextBox 58"/>
          <p:cNvSpPr txBox="1"/>
          <p:nvPr/>
        </p:nvSpPr>
        <p:spPr>
          <a:xfrm>
            <a:off x="2984076" y="502231"/>
            <a:ext cx="4858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charset="0"/>
                <a:ea typeface="Arial" charset="0"/>
                <a:cs typeface="Arial" charset="0"/>
              </a:rPr>
              <a:t>Jean-Luc Hanh</a:t>
            </a:r>
            <a:endParaRPr lang="en-US" sz="4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9828" y="2193514"/>
            <a:ext cx="231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BERUFSBEZEICHNUNG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870200" y="1701929"/>
            <a:ext cx="43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 smtClean="0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34518" y="3083614"/>
            <a:ext cx="194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000 111 333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name@mail.com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12 Street Name</a:t>
            </a:r>
          </a:p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Berlin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518" y="4210637"/>
            <a:ext cx="1945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Lesen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Neue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technologien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r">
              <a:lnSpc>
                <a:spcPct val="120000"/>
              </a:lnSpc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Sport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Yoga</a:t>
            </a:r>
          </a:p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Reisen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4518" y="5771295"/>
            <a:ext cx="1945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Englisch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Spanisch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Microsoft Office</a:t>
            </a:r>
          </a:p>
          <a:p>
            <a:pPr algn="r">
              <a:lnSpc>
                <a:spcPct val="1200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Google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AdWords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Kreativität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r">
              <a:lnSpc>
                <a:spcPct val="120000"/>
              </a:lnSpc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Bing Ads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60131" y="2838081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>
                <a:latin typeface="Arial" charset="0"/>
                <a:ea typeface="Arial" charset="0"/>
                <a:cs typeface="Arial" charset="0"/>
              </a:rPr>
              <a:t>BERUFSERFAHRUNGEN </a:t>
            </a:r>
          </a:p>
        </p:txBody>
      </p:sp>
      <p:graphicFrame>
        <p:nvGraphicFramePr>
          <p:cNvPr id="10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91006"/>
              </p:ext>
            </p:extLst>
          </p:nvPr>
        </p:nvGraphicFramePr>
        <p:xfrm>
          <a:off x="2768599" y="3200361"/>
          <a:ext cx="4309535" cy="4465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068"/>
                <a:gridCol w="3691467"/>
              </a:tblGrid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lang="fr-FR" sz="105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760131" y="7849209"/>
            <a:ext cx="314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>
                <a:latin typeface="Arial" charset="0"/>
                <a:ea typeface="Arial" charset="0"/>
                <a:cs typeface="Arial" charset="0"/>
              </a:rPr>
              <a:t>AUSBILDUNG </a:t>
            </a:r>
          </a:p>
        </p:txBody>
      </p:sp>
      <p:graphicFrame>
        <p:nvGraphicFramePr>
          <p:cNvPr id="11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89684"/>
              </p:ext>
            </p:extLst>
          </p:nvPr>
        </p:nvGraphicFramePr>
        <p:xfrm>
          <a:off x="2768599" y="8226765"/>
          <a:ext cx="4309535" cy="2361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068"/>
                <a:gridCol w="3691467"/>
              </a:tblGrid>
              <a:tr h="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6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6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331697" y="2973602"/>
            <a:ext cx="990602" cy="45719"/>
          </a:xfrm>
          <a:prstGeom prst="rect">
            <a:avLst/>
          </a:prstGeom>
          <a:solidFill>
            <a:srgbClr val="C54B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7806" y="5629723"/>
            <a:ext cx="775010" cy="47047"/>
          </a:xfrm>
          <a:prstGeom prst="rect">
            <a:avLst/>
          </a:prstGeom>
          <a:solidFill>
            <a:srgbClr val="C54B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81509" y="1454350"/>
            <a:ext cx="1290738" cy="3000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50" b="1" dirty="0">
                <a:ln w="10160">
                  <a:solidFill>
                    <a:srgbClr val="C54B55"/>
                  </a:solidFill>
                  <a:prstDash val="solid"/>
                </a:ln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ÜBER </a:t>
            </a:r>
            <a:r>
              <a:rPr lang="en-US" sz="1350" b="1" dirty="0" smtClean="0">
                <a:ln w="10160">
                  <a:solidFill>
                    <a:srgbClr val="C54B55"/>
                  </a:solidFill>
                  <a:prstDash val="solid"/>
                </a:ln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MICH</a:t>
            </a:r>
            <a:endParaRPr lang="en-US" sz="1350" b="1" cap="none" spc="0" dirty="0">
              <a:ln w="10160">
                <a:solidFill>
                  <a:srgbClr val="C54B55"/>
                </a:solidFill>
                <a:prstDash val="solid"/>
              </a:ln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8" name="TextBox 106"/>
          <p:cNvSpPr txBox="1"/>
          <p:nvPr/>
        </p:nvSpPr>
        <p:spPr>
          <a:xfrm>
            <a:off x="1365275" y="2838081"/>
            <a:ext cx="113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pc="100" dirty="0" smtClean="0">
                <a:latin typeface="Arial" charset="0"/>
                <a:ea typeface="Arial" charset="0"/>
                <a:cs typeface="Arial" charset="0"/>
              </a:rPr>
              <a:t>KONTAKT</a:t>
            </a:r>
            <a:endParaRPr lang="en-US" sz="12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106"/>
          <p:cNvSpPr txBox="1"/>
          <p:nvPr/>
        </p:nvSpPr>
        <p:spPr>
          <a:xfrm>
            <a:off x="1370334" y="3987786"/>
            <a:ext cx="113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pc="100" dirty="0" smtClean="0">
                <a:latin typeface="Arial" charset="0"/>
                <a:ea typeface="Arial" charset="0"/>
                <a:cs typeface="Arial" charset="0"/>
              </a:rPr>
              <a:t>HOBBYS</a:t>
            </a:r>
            <a:endParaRPr lang="en-US" sz="12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106"/>
          <p:cNvSpPr txBox="1"/>
          <p:nvPr/>
        </p:nvSpPr>
        <p:spPr>
          <a:xfrm>
            <a:off x="871539" y="5506937"/>
            <a:ext cx="162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pc="100" dirty="0">
                <a:latin typeface="Arial" charset="0"/>
                <a:ea typeface="Arial" charset="0"/>
                <a:cs typeface="Arial" charset="0"/>
              </a:rPr>
              <a:t>FÄHIGKEITEN </a:t>
            </a:r>
          </a:p>
        </p:txBody>
      </p:sp>
      <p:sp>
        <p:nvSpPr>
          <p:cNvPr id="31" name="Rectangle 30"/>
          <p:cNvSpPr/>
          <p:nvPr/>
        </p:nvSpPr>
        <p:spPr>
          <a:xfrm flipV="1">
            <a:off x="324266" y="4109123"/>
            <a:ext cx="1104869" cy="45719"/>
          </a:xfrm>
          <a:prstGeom prst="rect">
            <a:avLst/>
          </a:prstGeom>
          <a:solidFill>
            <a:srgbClr val="C54B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848</TotalTime>
  <Words>322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101</cp:revision>
  <dcterms:created xsi:type="dcterms:W3CDTF">2014-12-03T08:33:54Z</dcterms:created>
  <dcterms:modified xsi:type="dcterms:W3CDTF">2019-01-24T19:41:23Z</dcterms:modified>
</cp:coreProperties>
</file>