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  <a:srgbClr val="F15104"/>
    <a:srgbClr val="FA9547"/>
    <a:srgbClr val="F2731E"/>
    <a:srgbClr val="323032"/>
    <a:srgbClr val="F69336"/>
    <a:srgbClr val="FF9637"/>
    <a:srgbClr val="2E3A40"/>
    <a:srgbClr val="FCD800"/>
    <a:srgbClr val="589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96" d="100"/>
          <a:sy n="96" d="100"/>
        </p:scale>
        <p:origin x="1110" y="-307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18/01/2019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969342" y="4917974"/>
            <a:ext cx="4129549" cy="337364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969342" y="2670994"/>
            <a:ext cx="4129549" cy="337364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58271" y="1495341"/>
            <a:ext cx="2202909" cy="873020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8270" y="3231917"/>
            <a:ext cx="2202909" cy="284351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490208" y="422870"/>
            <a:ext cx="2141864" cy="2155254"/>
          </a:xfrm>
          <a:prstGeom prst="ellipse">
            <a:avLst/>
          </a:prstGeom>
          <a:ln w="28575">
            <a:solidFill>
              <a:srgbClr val="92D050"/>
            </a:solidFill>
          </a:ln>
        </p:spPr>
      </p:pic>
      <p:sp>
        <p:nvSpPr>
          <p:cNvPr id="46" name="TextBox 45"/>
          <p:cNvSpPr txBox="1"/>
          <p:nvPr/>
        </p:nvSpPr>
        <p:spPr>
          <a:xfrm>
            <a:off x="2846884" y="796978"/>
            <a:ext cx="46452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smtClean="0">
                <a:solidFill>
                  <a:srgbClr val="92D050"/>
                </a:solidFill>
                <a:latin typeface="Avenir Light" charset="0"/>
                <a:ea typeface="Avenir Light" charset="0"/>
                <a:cs typeface="Avenir Light" charset="0"/>
              </a:rPr>
              <a:t>MARTINEZ </a:t>
            </a:r>
            <a:r>
              <a:rPr lang="en-US" sz="4200" dirty="0" smtClean="0">
                <a:latin typeface="Avenir Light" charset="0"/>
                <a:ea typeface="Avenir Light" charset="0"/>
                <a:cs typeface="Avenir Light" charset="0"/>
              </a:rPr>
              <a:t>ALAIN</a:t>
            </a:r>
            <a:endParaRPr lang="en-US" sz="42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677083" y="1495340"/>
            <a:ext cx="1421808" cy="2596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9842" y="2739288"/>
            <a:ext cx="205907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BERUFSBEZEICHNUNG </a:t>
            </a:r>
            <a:endParaRPr lang="en-US" sz="1300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74890" y="1863172"/>
            <a:ext cx="183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90625" algn="l"/>
              </a:tabLst>
            </a:pPr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000 111 333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tabLst>
                <a:tab pos="1190625" algn="l"/>
              </a:tabLst>
            </a:pPr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name@mail.com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tabLst>
                <a:tab pos="1190625" algn="l"/>
              </a:tabLst>
            </a:pPr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Berli</a:t>
            </a:r>
            <a:r>
              <a:rPr lang="en-US" sz="1200" dirty="0">
                <a:latin typeface="Avenir Light" charset="0"/>
                <a:ea typeface="Avenir Light" charset="0"/>
                <a:cs typeface="Avenir Light" charset="0"/>
              </a:rPr>
              <a:t>n, </a:t>
            </a:r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DEUTSCHLAND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22189" y="2695571"/>
            <a:ext cx="1847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92D050"/>
                </a:solidFill>
                <a:latin typeface="Avenir Light" charset="0"/>
                <a:ea typeface="Avenir Light" charset="0"/>
                <a:cs typeface="Avenir Light" charset="0"/>
              </a:rPr>
              <a:t>AUSBILDUNG </a:t>
            </a:r>
            <a:endParaRPr lang="en-US" sz="1600" b="1" dirty="0">
              <a:solidFill>
                <a:srgbClr val="92D050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graphicFrame>
        <p:nvGraphicFramePr>
          <p:cNvPr id="5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073794"/>
              </p:ext>
            </p:extLst>
          </p:nvPr>
        </p:nvGraphicFramePr>
        <p:xfrm>
          <a:off x="2917323" y="3210063"/>
          <a:ext cx="4181568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1568"/>
              </a:tblGrid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UNIVERSITÄT </a:t>
                      </a:r>
                      <a:endParaRPr lang="fr-FR" sz="1400" b="1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Grad</a:t>
                      </a:r>
                      <a:endParaRPr lang="fr-FR" sz="1100" b="0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Stadt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UNIVERSITÄT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Grad</a:t>
                      </a:r>
                      <a:endParaRPr lang="fr-FR" sz="1100" b="0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Stadt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5677083" y="3206686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2D050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677083" y="3926686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92D050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122189" y="4937638"/>
            <a:ext cx="3376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92D050"/>
                </a:solidFill>
                <a:latin typeface="Avenir Light" charset="0"/>
                <a:ea typeface="Avenir Light" charset="0"/>
                <a:cs typeface="Avenir Light" charset="0"/>
              </a:rPr>
              <a:t>BERUFSERFAHRUNGEN </a:t>
            </a:r>
            <a:endParaRPr lang="en-US" sz="1600" b="1" dirty="0">
              <a:solidFill>
                <a:srgbClr val="92D050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graphicFrame>
        <p:nvGraphicFramePr>
          <p:cNvPr id="5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576451"/>
              </p:ext>
            </p:extLst>
          </p:nvPr>
        </p:nvGraphicFramePr>
        <p:xfrm>
          <a:off x="2917323" y="5363983"/>
          <a:ext cx="2759760" cy="4266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976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BERUFSBEZEICHNUNG</a:t>
                      </a:r>
                      <a:endParaRPr lang="fr-FR" sz="1400" b="1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UNTERNEHMEN, </a:t>
                      </a:r>
                      <a:r>
                        <a:rPr lang="fr-FR" sz="1400" b="1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Stadt</a:t>
                      </a:r>
                      <a:endParaRPr lang="fr-FR" sz="1400" b="1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BERUFSBEZEICHNUNG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UNTERNEHMEN, </a:t>
                      </a:r>
                      <a:r>
                        <a:rPr lang="fr-FR" sz="1400" b="1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Stadt</a:t>
                      </a:r>
                      <a:endParaRPr lang="fr-FR" sz="1400" b="1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BERUFSBEZEICHNUNG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UNTERNEHMEN, </a:t>
                      </a:r>
                      <a:r>
                        <a:rPr lang="fr-FR" sz="1400" b="1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Stadt</a:t>
                      </a:r>
                      <a:endParaRPr lang="fr-FR" sz="1400" b="1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5677083" y="5363983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92D050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77083" y="6842586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2D050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677083" y="8361378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2D050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2999" y="3455969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venir Light" charset="0"/>
                <a:ea typeface="Avenir Light" charset="0"/>
                <a:cs typeface="Avenir Light" charset="0"/>
              </a:rPr>
              <a:t>ÜBER MICH </a:t>
            </a:r>
            <a:endParaRPr lang="en-US" sz="1400" b="1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72999" y="3774859"/>
            <a:ext cx="20334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72999" y="6127342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FÄHIGKEITEN </a:t>
            </a:r>
            <a:endParaRPr lang="en-US" sz="14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graphicFrame>
        <p:nvGraphicFramePr>
          <p:cNvPr id="6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326433"/>
              </p:ext>
            </p:extLst>
          </p:nvPr>
        </p:nvGraphicFramePr>
        <p:xfrm>
          <a:off x="573578" y="6431389"/>
          <a:ext cx="1977789" cy="151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Englisch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Spanisch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Microsoft</a:t>
                      </a:r>
                      <a:r>
                        <a:rPr lang="fr-FR" sz="1050" b="0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Office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Google </a:t>
                      </a: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AdWords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Bing </a:t>
                      </a: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Ads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Kreativität</a:t>
                      </a:r>
                      <a:r>
                        <a:rPr lang="fr-FR" sz="1050" b="0" i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572999" y="8053540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HOBBYS</a:t>
            </a:r>
            <a:endParaRPr lang="en-US" sz="14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graphicFrame>
        <p:nvGraphicFramePr>
          <p:cNvPr id="66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332929"/>
              </p:ext>
            </p:extLst>
          </p:nvPr>
        </p:nvGraphicFramePr>
        <p:xfrm>
          <a:off x="573578" y="8357587"/>
          <a:ext cx="1977789" cy="151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Lesen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Reisen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Sport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Neue </a:t>
                      </a: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Technologien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Wirtschaft</a:t>
                      </a:r>
                      <a:r>
                        <a:rPr lang="fr-FR" sz="1050" b="0" i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Tennis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2969342" y="1495340"/>
            <a:ext cx="2526887" cy="25962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96231" y="1495340"/>
            <a:ext cx="180851" cy="25962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60350" y="1863172"/>
            <a:ext cx="1226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1190625" algn="l"/>
              </a:tabLst>
            </a:pPr>
            <a:r>
              <a:rPr lang="en-US" sz="1200" dirty="0" smtClean="0">
                <a:solidFill>
                  <a:srgbClr val="92D050"/>
                </a:solidFill>
                <a:latin typeface="Avenir Light" charset="0"/>
                <a:ea typeface="Avenir Light" charset="0"/>
                <a:cs typeface="Avenir Light" charset="0"/>
              </a:rPr>
              <a:t>TELEFON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  <a:p>
            <a:pPr algn="r">
              <a:tabLst>
                <a:tab pos="1190625" algn="l"/>
              </a:tabLst>
            </a:pPr>
            <a:r>
              <a:rPr lang="en-US" sz="1200" dirty="0">
                <a:solidFill>
                  <a:srgbClr val="92D050"/>
                </a:solidFill>
                <a:latin typeface="Avenir Light" charset="0"/>
                <a:ea typeface="Avenir Light" charset="0"/>
                <a:cs typeface="Avenir Light" charset="0"/>
              </a:rPr>
              <a:t>EMAIL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  <a:p>
            <a:pPr algn="r">
              <a:tabLst>
                <a:tab pos="1190625" algn="l"/>
              </a:tabLst>
            </a:pPr>
            <a:r>
              <a:rPr lang="en-US" sz="1200" dirty="0" smtClean="0">
                <a:solidFill>
                  <a:srgbClr val="92D050"/>
                </a:solidFill>
                <a:latin typeface="Avenir Light" charset="0"/>
                <a:ea typeface="Avenir Light" charset="0"/>
                <a:cs typeface="Avenir Light" charset="0"/>
              </a:rPr>
              <a:t>ADRESSE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1123</TotalTime>
  <Words>174</Words>
  <Application>Microsoft Office PowerPoint</Application>
  <PresentationFormat>Personalizado</PresentationFormat>
  <Paragraphs>48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Light</vt:lpstr>
      <vt:lpstr>Avenir Medium</vt:lpstr>
      <vt:lpstr>Calibri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94</cp:revision>
  <dcterms:created xsi:type="dcterms:W3CDTF">2014-12-03T08:33:54Z</dcterms:created>
  <dcterms:modified xsi:type="dcterms:W3CDTF">2019-01-18T20:43:12Z</dcterms:modified>
</cp:coreProperties>
</file>