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032"/>
    <a:srgbClr val="F69336"/>
    <a:srgbClr val="F2731E"/>
    <a:srgbClr val="F15104"/>
    <a:srgbClr val="FF9637"/>
    <a:srgbClr val="2E3A40"/>
    <a:srgbClr val="FCD800"/>
    <a:srgbClr val="5898B8"/>
    <a:srgbClr val="B1BE30"/>
    <a:srgbClr val="FE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586"/>
  </p:normalViewPr>
  <p:slideViewPr>
    <p:cSldViewPr snapToGrid="0" snapToObjects="1">
      <p:cViewPr>
        <p:scale>
          <a:sx n="96" d="100"/>
          <a:sy n="96" d="100"/>
        </p:scale>
        <p:origin x="1110" y="-164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18/01/2019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-1" y="1392756"/>
            <a:ext cx="4856813" cy="24904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-1"/>
            <a:ext cx="7559439" cy="13940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56813" y="3876416"/>
            <a:ext cx="2702626" cy="68122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56811" y="5978779"/>
            <a:ext cx="2702627" cy="29949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33500" y="127000"/>
            <a:ext cx="4914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chemeClr val="accent1">
                    <a:lumMod val="75000"/>
                  </a:schemeClr>
                </a:solidFill>
              </a:rPr>
              <a:t>Hervé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1">
                    <a:lumMod val="75000"/>
                  </a:schemeClr>
                </a:solidFill>
              </a:rPr>
              <a:t>Doegare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Image 7"/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43891" t="31" r="84" b="16037"/>
          <a:stretch/>
        </p:blipFill>
        <p:spPr>
          <a:xfrm>
            <a:off x="5181600" y="1600200"/>
            <a:ext cx="2070100" cy="2070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156199" y="4095409"/>
            <a:ext cx="1144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K</a:t>
            </a:r>
            <a:r>
              <a:rPr lang="en-US" sz="2000" b="1" dirty="0" err="1" smtClean="0">
                <a:solidFill>
                  <a:schemeClr val="bg1"/>
                </a:solidFill>
              </a:rPr>
              <a:t>ontakt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594493"/>
              </p:ext>
            </p:extLst>
          </p:nvPr>
        </p:nvGraphicFramePr>
        <p:xfrm>
          <a:off x="5156200" y="4589679"/>
          <a:ext cx="2403238" cy="12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3238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000 111 333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name@mail.com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12 Street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Name, 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Berlin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Twitter.com</a:t>
                      </a: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/</a:t>
                      </a: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herve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5238750" y="4474737"/>
            <a:ext cx="19939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56199" y="6140050"/>
            <a:ext cx="1881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tx2"/>
                </a:solidFill>
              </a:rPr>
              <a:t>Fähigkeiten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501568"/>
              </p:ext>
            </p:extLst>
          </p:nvPr>
        </p:nvGraphicFramePr>
        <p:xfrm>
          <a:off x="5156200" y="6643704"/>
          <a:ext cx="1977789" cy="21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Englisch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Chinesische</a:t>
                      </a:r>
                      <a:r>
                        <a:rPr lang="fr-FR" sz="1200" b="0" i="1" dirty="0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fr-FR" sz="1200" b="0" i="1" baseline="0" dirty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 </a:t>
                      </a: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AdWords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Bing </a:t>
                      </a: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Ads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Kreativität</a:t>
                      </a:r>
                      <a:r>
                        <a:rPr lang="fr-FR" sz="1200" b="0" i="1" dirty="0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Buchhaltungssoftware</a:t>
                      </a:r>
                      <a:r>
                        <a:rPr lang="fr-FR" sz="1200" b="0" i="1" dirty="0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5238750" y="6527400"/>
            <a:ext cx="1993900" cy="0"/>
          </a:xfrm>
          <a:prstGeom prst="line">
            <a:avLst/>
          </a:prstGeom>
          <a:ln w="1905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56199" y="9163050"/>
            <a:ext cx="1272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Hobbys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238750" y="9550400"/>
            <a:ext cx="19939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513232"/>
              </p:ext>
            </p:extLst>
          </p:nvPr>
        </p:nvGraphicFramePr>
        <p:xfrm>
          <a:off x="5156199" y="9678279"/>
          <a:ext cx="2188817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88817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Lesen</a:t>
                      </a: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Reisen</a:t>
                      </a:r>
                      <a:endParaRPr lang="fr-FR" sz="1200" b="0" i="1" baseline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Sport </a:t>
                      </a:r>
                      <a:r>
                        <a:rPr lang="fr-FR" sz="1200" b="0" i="1" baseline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Wirtschaft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● Kino</a:t>
                      </a:r>
                      <a:endParaRPr lang="fr-FR" sz="1200" b="0" i="1" baseline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Neue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Technologien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Sprachen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01949" y="1736510"/>
            <a:ext cx="44599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400" dirty="0" err="1">
                <a:solidFill>
                  <a:schemeClr val="bg1"/>
                </a:solidFill>
              </a:rPr>
              <a:t>Lorem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ipsum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dolor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sit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amet</a:t>
            </a:r>
            <a:r>
              <a:rPr lang="fr-FR" sz="1400" dirty="0">
                <a:solidFill>
                  <a:schemeClr val="bg1"/>
                </a:solidFill>
              </a:rPr>
              <a:t>, </a:t>
            </a:r>
            <a:r>
              <a:rPr lang="fr-FR" sz="1400" dirty="0" err="1">
                <a:solidFill>
                  <a:schemeClr val="bg1"/>
                </a:solidFill>
              </a:rPr>
              <a:t>consectetur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adipiscing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elit</a:t>
            </a:r>
            <a:r>
              <a:rPr lang="fr-FR" sz="1400" dirty="0">
                <a:solidFill>
                  <a:schemeClr val="bg1"/>
                </a:solidFill>
              </a:rPr>
              <a:t>. </a:t>
            </a:r>
            <a:r>
              <a:rPr lang="fr-FR" sz="1400" dirty="0" err="1">
                <a:solidFill>
                  <a:schemeClr val="bg1"/>
                </a:solidFill>
              </a:rPr>
              <a:t>Morbi</a:t>
            </a:r>
            <a:r>
              <a:rPr lang="fr-FR" sz="1400" dirty="0">
                <a:solidFill>
                  <a:schemeClr val="bg1"/>
                </a:solidFill>
              </a:rPr>
              <a:t> tristique </a:t>
            </a:r>
            <a:r>
              <a:rPr lang="fr-FR" sz="1400" dirty="0" err="1">
                <a:solidFill>
                  <a:schemeClr val="bg1"/>
                </a:solidFill>
              </a:rPr>
              <a:t>sapien</a:t>
            </a:r>
            <a:r>
              <a:rPr lang="fr-FR" sz="1400" dirty="0">
                <a:solidFill>
                  <a:schemeClr val="bg1"/>
                </a:solidFill>
              </a:rPr>
              <a:t> nec </a:t>
            </a:r>
            <a:r>
              <a:rPr lang="fr-FR" sz="1400" dirty="0" err="1">
                <a:solidFill>
                  <a:schemeClr val="bg1"/>
                </a:solidFill>
              </a:rPr>
              <a:t>nulla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rutrum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imperdiet</a:t>
            </a:r>
            <a:r>
              <a:rPr lang="fr-FR" sz="1400" dirty="0">
                <a:solidFill>
                  <a:schemeClr val="bg1"/>
                </a:solidFill>
              </a:rPr>
              <a:t>. </a:t>
            </a:r>
            <a:r>
              <a:rPr lang="fr-FR" sz="1400" dirty="0" err="1">
                <a:solidFill>
                  <a:schemeClr val="bg1"/>
                </a:solidFill>
              </a:rPr>
              <a:t>Nullam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faucibus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augue</a:t>
            </a:r>
            <a:r>
              <a:rPr lang="fr-FR" sz="1400" dirty="0">
                <a:solidFill>
                  <a:schemeClr val="bg1"/>
                </a:solidFill>
              </a:rPr>
              <a:t> id </a:t>
            </a:r>
            <a:r>
              <a:rPr lang="fr-FR" sz="1400" dirty="0" err="1">
                <a:solidFill>
                  <a:schemeClr val="bg1"/>
                </a:solidFill>
              </a:rPr>
              <a:t>velit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luctus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maximus</a:t>
            </a:r>
            <a:r>
              <a:rPr lang="fr-FR" sz="1400" dirty="0">
                <a:solidFill>
                  <a:schemeClr val="bg1"/>
                </a:solidFill>
              </a:rPr>
              <a:t>. </a:t>
            </a:r>
            <a:r>
              <a:rPr lang="fr-FR" sz="1400" dirty="0" err="1">
                <a:solidFill>
                  <a:schemeClr val="bg1"/>
                </a:solidFill>
              </a:rPr>
              <a:t>Interdum</a:t>
            </a:r>
            <a:r>
              <a:rPr lang="fr-FR" sz="1400" dirty="0">
                <a:solidFill>
                  <a:schemeClr val="bg1"/>
                </a:solidFill>
              </a:rPr>
              <a:t> et </a:t>
            </a:r>
            <a:r>
              <a:rPr lang="fr-FR" sz="1400" dirty="0" err="1">
                <a:solidFill>
                  <a:schemeClr val="bg1"/>
                </a:solidFill>
              </a:rPr>
              <a:t>malesuada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fames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ac</a:t>
            </a:r>
            <a:r>
              <a:rPr lang="fr-FR" sz="1400" dirty="0">
                <a:solidFill>
                  <a:schemeClr val="bg1"/>
                </a:solidFill>
              </a:rPr>
              <a:t> ante </a:t>
            </a:r>
            <a:r>
              <a:rPr lang="fr-FR" sz="1400" dirty="0" err="1">
                <a:solidFill>
                  <a:schemeClr val="bg1"/>
                </a:solidFill>
              </a:rPr>
              <a:t>ipsum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primis</a:t>
            </a:r>
            <a:r>
              <a:rPr lang="fr-FR" sz="1400" dirty="0">
                <a:solidFill>
                  <a:schemeClr val="bg1"/>
                </a:solidFill>
              </a:rPr>
              <a:t> in </a:t>
            </a:r>
            <a:r>
              <a:rPr lang="fr-FR" sz="1400" dirty="0" err="1">
                <a:solidFill>
                  <a:schemeClr val="bg1"/>
                </a:solidFill>
              </a:rPr>
              <a:t>faucibus</a:t>
            </a:r>
            <a:r>
              <a:rPr lang="fr-FR" sz="1400" dirty="0">
                <a:solidFill>
                  <a:schemeClr val="bg1"/>
                </a:solidFill>
              </a:rPr>
              <a:t>. </a:t>
            </a:r>
            <a:endParaRPr lang="fr-FR" sz="14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endParaRPr lang="fr-FR" sz="14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400" dirty="0" err="1">
                <a:solidFill>
                  <a:schemeClr val="bg1"/>
                </a:solidFill>
              </a:rPr>
              <a:t>Etiam</a:t>
            </a:r>
            <a:r>
              <a:rPr lang="fr-FR" sz="1400" dirty="0">
                <a:solidFill>
                  <a:schemeClr val="bg1"/>
                </a:solidFill>
              </a:rPr>
              <a:t> bibendum, ante nec </a:t>
            </a:r>
            <a:r>
              <a:rPr lang="fr-FR" sz="1400" dirty="0" err="1">
                <a:solidFill>
                  <a:schemeClr val="bg1"/>
                </a:solidFill>
              </a:rPr>
              <a:t>luctus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posuere</a:t>
            </a:r>
            <a:r>
              <a:rPr lang="fr-FR" sz="1400" dirty="0">
                <a:solidFill>
                  <a:schemeClr val="bg1"/>
                </a:solidFill>
              </a:rPr>
              <a:t>, </a:t>
            </a:r>
            <a:r>
              <a:rPr lang="fr-FR" sz="1400" dirty="0" err="1">
                <a:solidFill>
                  <a:schemeClr val="bg1"/>
                </a:solidFill>
              </a:rPr>
              <a:t>odio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enim</a:t>
            </a:r>
            <a:r>
              <a:rPr lang="fr-FR" sz="1400" dirty="0">
                <a:solidFill>
                  <a:schemeClr val="bg1"/>
                </a:solidFill>
              </a:rPr>
              <a:t> semper </a:t>
            </a:r>
            <a:r>
              <a:rPr lang="fr-FR" sz="1400" dirty="0" err="1">
                <a:solidFill>
                  <a:schemeClr val="bg1"/>
                </a:solidFill>
              </a:rPr>
              <a:t>tortor</a:t>
            </a:r>
            <a:r>
              <a:rPr lang="fr-FR" sz="1400" dirty="0">
                <a:solidFill>
                  <a:schemeClr val="bg1"/>
                </a:solidFill>
              </a:rPr>
              <a:t>, id </a:t>
            </a:r>
            <a:r>
              <a:rPr lang="fr-FR" sz="1400" dirty="0" err="1">
                <a:solidFill>
                  <a:schemeClr val="bg1"/>
                </a:solidFill>
              </a:rPr>
              <a:t>eleifend</a:t>
            </a:r>
            <a:r>
              <a:rPr lang="fr-FR" sz="1400" dirty="0">
                <a:solidFill>
                  <a:schemeClr val="bg1"/>
                </a:solidFill>
              </a:rPr>
              <a:t> mi ante vitae ex. Sed </a:t>
            </a:r>
            <a:r>
              <a:rPr lang="fr-FR" sz="1400" dirty="0" err="1">
                <a:solidFill>
                  <a:schemeClr val="bg1"/>
                </a:solidFill>
              </a:rPr>
              <a:t>molestie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varius</a:t>
            </a:r>
            <a:r>
              <a:rPr lang="fr-FR" sz="1400" dirty="0">
                <a:solidFill>
                  <a:schemeClr val="bg1"/>
                </a:solidFill>
              </a:rPr>
              <a:t> erat a </a:t>
            </a:r>
            <a:r>
              <a:rPr lang="fr-FR" sz="1400" dirty="0" err="1">
                <a:solidFill>
                  <a:schemeClr val="bg1"/>
                </a:solidFill>
              </a:rPr>
              <a:t>aliquet</a:t>
            </a:r>
            <a:r>
              <a:rPr lang="fr-FR" sz="1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1949" y="4093415"/>
            <a:ext cx="3710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Berufserfahrungen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84500" y="4480765"/>
            <a:ext cx="437744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91995" y="4607896"/>
            <a:ext cx="499256" cy="4992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1585" y="4631878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solidFill>
                  <a:schemeClr val="bg1"/>
                </a:solidFill>
              </a:rPr>
              <a:t>2013-2014</a:t>
            </a:r>
          </a:p>
        </p:txBody>
      </p:sp>
      <p:graphicFrame>
        <p:nvGraphicFramePr>
          <p:cNvPr id="2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959995"/>
              </p:ext>
            </p:extLst>
          </p:nvPr>
        </p:nvGraphicFramePr>
        <p:xfrm>
          <a:off x="791251" y="4622512"/>
          <a:ext cx="3870690" cy="37791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690"/>
              </a:tblGrid>
              <a:tr h="66570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Berufsbezeichnung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Unternehmen</a:t>
                      </a:r>
                      <a:r>
                        <a:rPr lang="fr-FR" sz="1100" b="0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100" b="0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Stadt</a:t>
                      </a:r>
                      <a:endParaRPr lang="fr-FR" sz="1100" b="0" i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Berufsbezeichnung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Unternehmen</a:t>
                      </a:r>
                      <a:r>
                        <a:rPr lang="fr-FR" sz="1100" b="0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100" b="0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Stadt</a:t>
                      </a:r>
                      <a:endParaRPr lang="fr-FR" sz="1100" b="0" i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Berufsbezeichnung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Unternehmen</a:t>
                      </a:r>
                      <a:r>
                        <a:rPr lang="fr-FR" sz="1100" b="0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100" b="0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Stadt</a:t>
                      </a:r>
                      <a:endParaRPr lang="fr-FR" sz="1100" b="0" i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9" name="Oval 28"/>
          <p:cNvSpPr/>
          <p:nvPr/>
        </p:nvSpPr>
        <p:spPr>
          <a:xfrm>
            <a:off x="291995" y="5865550"/>
            <a:ext cx="499256" cy="4992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1585" y="5889532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31" name="Oval 30"/>
          <p:cNvSpPr/>
          <p:nvPr/>
        </p:nvSpPr>
        <p:spPr>
          <a:xfrm>
            <a:off x="291995" y="7108287"/>
            <a:ext cx="499256" cy="4992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1585" y="7132269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01949" y="8590464"/>
            <a:ext cx="3710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Ausbildung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84500" y="8977814"/>
            <a:ext cx="437744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000432"/>
              </p:ext>
            </p:extLst>
          </p:nvPr>
        </p:nvGraphicFramePr>
        <p:xfrm>
          <a:off x="806241" y="9163050"/>
          <a:ext cx="3870690" cy="14405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690"/>
              </a:tblGrid>
              <a:tr h="66570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Universität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Grad</a:t>
                      </a:r>
                      <a:endParaRPr lang="fr-FR" sz="1100" b="0" i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Stadt</a:t>
                      </a: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LAND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Universität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Grad</a:t>
                      </a:r>
                      <a:endParaRPr lang="fr-FR" sz="1100" b="0" i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Stadt</a:t>
                      </a: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LAND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6" name="Oval 35"/>
          <p:cNvSpPr/>
          <p:nvPr/>
        </p:nvSpPr>
        <p:spPr>
          <a:xfrm>
            <a:off x="291995" y="9147727"/>
            <a:ext cx="499256" cy="4992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1585" y="9171709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38" name="Oval 37"/>
          <p:cNvSpPr/>
          <p:nvPr/>
        </p:nvSpPr>
        <p:spPr>
          <a:xfrm>
            <a:off x="291995" y="9817237"/>
            <a:ext cx="499256" cy="4992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1585" y="9841219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33500" y="850899"/>
            <a:ext cx="4914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Berufsbezeichnung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933</TotalTime>
  <Words>244</Words>
  <Application>Microsoft Office PowerPoint</Application>
  <PresentationFormat>Personalizado</PresentationFormat>
  <Paragraphs>46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87</cp:revision>
  <dcterms:created xsi:type="dcterms:W3CDTF">2014-12-03T08:33:54Z</dcterms:created>
  <dcterms:modified xsi:type="dcterms:W3CDTF">2019-01-18T20:38:37Z</dcterms:modified>
</cp:coreProperties>
</file>