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586"/>
  </p:normalViewPr>
  <p:slideViewPr>
    <p:cSldViewPr snapToGrid="0" snapToObjects="1">
      <p:cViewPr>
        <p:scale>
          <a:sx n="70" d="100"/>
          <a:sy n="70" d="100"/>
        </p:scale>
        <p:origin x="1734" y="-15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70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70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65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869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924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57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384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502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79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09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3540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72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8771674"/>
              </p:ext>
            </p:extLst>
          </p:nvPr>
        </p:nvGraphicFramePr>
        <p:xfrm>
          <a:off x="282435" y="304263"/>
          <a:ext cx="6914790" cy="96830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1622"/>
                <a:gridCol w="4773168"/>
              </a:tblGrid>
              <a:tr h="1051118">
                <a:tc>
                  <a:txBody>
                    <a:bodyPr/>
                    <a:lstStyle/>
                    <a:p>
                      <a:r>
                        <a:rPr lang="en-GB" sz="2000" b="0" dirty="0" smtClean="0">
                          <a:solidFill>
                            <a:schemeClr val="accent5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Audrey DOTEMENT</a:t>
                      </a:r>
                    </a:p>
                    <a:p>
                      <a:endParaRPr lang="fr-FR" sz="1600" b="0" dirty="0" smtClean="0"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en-GB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12 Street Name, </a:t>
                      </a:r>
                    </a:p>
                    <a:p>
                      <a:r>
                        <a:rPr lang="en-GB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Berlin </a:t>
                      </a:r>
                      <a:endParaRPr lang="en-GB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chemeClr val="accent5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Über </a:t>
                      </a:r>
                      <a:r>
                        <a:rPr lang="fr-FR" sz="1600" b="0" dirty="0" err="1" smtClean="0">
                          <a:solidFill>
                            <a:schemeClr val="accent5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mich</a:t>
                      </a:r>
                      <a:r>
                        <a:rPr lang="fr-FR" sz="1600" b="0" dirty="0" smtClean="0">
                          <a:solidFill>
                            <a:schemeClr val="accent5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Curabitur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feugiat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et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lacinia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lobortis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Nunc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nibh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07098">
                <a:tc>
                  <a:txBody>
                    <a:bodyPr/>
                    <a:lstStyle/>
                    <a:p>
                      <a:r>
                        <a:rPr lang="nb-NO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Telefon: 000 111 333</a:t>
                      </a:r>
                    </a:p>
                    <a:p>
                      <a:r>
                        <a:rPr lang="nb-NO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Email: name@mail.com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chemeClr val="accent5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Berufserfahrungen </a:t>
                      </a:r>
                    </a:p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Berufsbezeichnung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Unternehmen</a:t>
                      </a:r>
                      <a:endParaRPr lang="fr-FR" sz="1200" b="1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100" b="0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Stadt</a:t>
                      </a:r>
                      <a:r>
                        <a:rPr lang="fr-FR" sz="1100" b="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– 2014 – 2017</a:t>
                      </a: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Curabitur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feugiat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et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lacinia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lobortis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Nunc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nibh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Berufsbezeichnung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Unternehmen</a:t>
                      </a:r>
                      <a:endParaRPr lang="fr-FR" sz="1200" b="1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100" b="0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Stadt</a:t>
                      </a:r>
                      <a:r>
                        <a:rPr lang="fr-FR" sz="1100" b="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– 2014 – 2017</a:t>
                      </a: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Curabitur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feugiat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et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lacinia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lobortis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Nunc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nibh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74051"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accent5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Ausbildung</a:t>
                      </a:r>
                      <a:endParaRPr lang="fr-FR" sz="1600" b="0" dirty="0" smtClean="0">
                        <a:solidFill>
                          <a:schemeClr val="accent5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Universität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Grad</a:t>
                      </a:r>
                      <a:endParaRPr lang="fr-FR" sz="1200" b="1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2013 - 2014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                                                                                                                     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Curabitur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feugiat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et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lacinia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lobortis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Universität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Grad</a:t>
                      </a:r>
                      <a:endParaRPr lang="fr-FR" sz="1200" b="1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2013 - 2014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                                                                                                                     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Curabitur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feugiat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et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lacinia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lobortis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14411"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accent5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Fähigkeiten</a:t>
                      </a:r>
                      <a:endParaRPr lang="fr-FR" sz="1600" b="0" dirty="0" smtClean="0">
                        <a:solidFill>
                          <a:schemeClr val="accent5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Fähigkeiten</a:t>
                      </a:r>
                      <a:endParaRPr lang="en-GB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Fähigkeiten</a:t>
                      </a:r>
                      <a:endParaRPr lang="en-GB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Fähigkeiten</a:t>
                      </a:r>
                      <a:endParaRPr lang="en-GB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Fähigkeiten</a:t>
                      </a:r>
                      <a:endParaRPr lang="en-GB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" name="Ellipse 13"/>
          <p:cNvSpPr/>
          <p:nvPr/>
        </p:nvSpPr>
        <p:spPr>
          <a:xfrm>
            <a:off x="519953" y="4715435"/>
            <a:ext cx="1640541" cy="16584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6" name="Connecteur droit 15"/>
          <p:cNvCxnSpPr/>
          <p:nvPr/>
        </p:nvCxnSpPr>
        <p:spPr>
          <a:xfrm>
            <a:off x="273470" y="5522258"/>
            <a:ext cx="2155965" cy="0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15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210</Words>
  <Application>Microsoft Office PowerPoint</Application>
  <PresentationFormat>Personalizado</PresentationFormat>
  <Paragraphs>40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16</cp:revision>
  <dcterms:created xsi:type="dcterms:W3CDTF">2016-02-02T19:34:59Z</dcterms:created>
  <dcterms:modified xsi:type="dcterms:W3CDTF">2018-12-18T16:59:02Z</dcterms:modified>
</cp:coreProperties>
</file>