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5898B8"/>
    <a:srgbClr val="404042"/>
    <a:srgbClr val="58585A"/>
    <a:srgbClr val="E7E7EA"/>
    <a:srgbClr val="FFCC09"/>
    <a:srgbClr val="FEF300"/>
    <a:srgbClr val="7E7F82"/>
    <a:srgbClr val="2E3A40"/>
    <a:srgbClr val="FCD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51"/>
    <p:restoredTop sz="94595"/>
  </p:normalViewPr>
  <p:slideViewPr>
    <p:cSldViewPr snapToGrid="0" snapToObjects="1">
      <p:cViewPr>
        <p:scale>
          <a:sx n="82" d="100"/>
          <a:sy n="82" d="100"/>
        </p:scale>
        <p:origin x="1512" y="-237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18/01/2019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90"/>
          <p:cNvSpPr/>
          <p:nvPr/>
        </p:nvSpPr>
        <p:spPr>
          <a:xfrm>
            <a:off x="0" y="2766219"/>
            <a:ext cx="965200" cy="7912730"/>
          </a:xfrm>
          <a:prstGeom prst="rect">
            <a:avLst/>
          </a:prstGeom>
          <a:solidFill>
            <a:srgbClr val="E7E7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5422997" y="9295093"/>
            <a:ext cx="2120900" cy="1399196"/>
          </a:xfrm>
          <a:prstGeom prst="rect">
            <a:avLst/>
          </a:prstGeom>
          <a:solidFill>
            <a:srgbClr val="1F497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5437285" y="2779538"/>
            <a:ext cx="2120900" cy="6515555"/>
          </a:xfrm>
          <a:prstGeom prst="rect">
            <a:avLst/>
          </a:prstGeom>
          <a:solidFill>
            <a:srgbClr val="5898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12700" y="0"/>
            <a:ext cx="7575550" cy="2679700"/>
          </a:xfrm>
          <a:prstGeom prst="rect">
            <a:avLst/>
          </a:prstGeom>
          <a:solidFill>
            <a:srgbClr val="5898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6210" y="216094"/>
            <a:ext cx="36618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chemeClr val="bg1"/>
                </a:solidFill>
              </a:rPr>
              <a:t>VINCENT MILOUSE</a:t>
            </a:r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56210" y="635194"/>
            <a:ext cx="29675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bg1"/>
                </a:solidFill>
              </a:rPr>
              <a:t>Berufsbezeichnung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57811" y="986448"/>
            <a:ext cx="5067300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56211" y="1122027"/>
            <a:ext cx="20574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>
                <a:solidFill>
                  <a:schemeClr val="bg1"/>
                </a:solidFill>
              </a:rPr>
              <a:t>ÜBER MICH </a:t>
            </a:r>
            <a:endParaRPr lang="en-US" sz="1900" b="1" dirty="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56211" y="1461677"/>
            <a:ext cx="5168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>
                <a:solidFill>
                  <a:schemeClr val="bg1"/>
                </a:solidFill>
              </a:rPr>
              <a:t>Lorem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ipsum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dolor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sit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amet</a:t>
            </a:r>
            <a:r>
              <a:rPr lang="fr-FR" sz="1100" dirty="0">
                <a:solidFill>
                  <a:schemeClr val="bg1"/>
                </a:solidFill>
              </a:rPr>
              <a:t>, </a:t>
            </a:r>
            <a:r>
              <a:rPr lang="fr-FR" sz="1100" dirty="0" err="1">
                <a:solidFill>
                  <a:schemeClr val="bg1"/>
                </a:solidFill>
              </a:rPr>
              <a:t>consectetur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adipiscing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elit</a:t>
            </a:r>
            <a:r>
              <a:rPr lang="fr-FR" sz="1100" dirty="0">
                <a:solidFill>
                  <a:schemeClr val="bg1"/>
                </a:solidFill>
              </a:rPr>
              <a:t>. </a:t>
            </a:r>
            <a:r>
              <a:rPr lang="fr-FR" sz="1100" dirty="0" err="1">
                <a:solidFill>
                  <a:schemeClr val="bg1"/>
                </a:solidFill>
              </a:rPr>
              <a:t>Morbi</a:t>
            </a:r>
            <a:r>
              <a:rPr lang="fr-FR" sz="1100" dirty="0">
                <a:solidFill>
                  <a:schemeClr val="bg1"/>
                </a:solidFill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</a:rPr>
              <a:t>sapien</a:t>
            </a:r>
            <a:r>
              <a:rPr lang="fr-FR" sz="1100" dirty="0">
                <a:solidFill>
                  <a:schemeClr val="bg1"/>
                </a:solidFill>
              </a:rPr>
              <a:t> nec </a:t>
            </a:r>
            <a:r>
              <a:rPr lang="fr-FR" sz="1100" dirty="0" err="1">
                <a:solidFill>
                  <a:schemeClr val="bg1"/>
                </a:solidFill>
              </a:rPr>
              <a:t>nulla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rutrum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imperdiet</a:t>
            </a:r>
            <a:r>
              <a:rPr lang="fr-FR" sz="1100" dirty="0">
                <a:solidFill>
                  <a:schemeClr val="bg1"/>
                </a:solidFill>
              </a:rPr>
              <a:t>. </a:t>
            </a:r>
            <a:r>
              <a:rPr lang="fr-FR" sz="1100" dirty="0" err="1">
                <a:solidFill>
                  <a:schemeClr val="bg1"/>
                </a:solidFill>
              </a:rPr>
              <a:t>Nullam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faucibus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augue</a:t>
            </a:r>
            <a:r>
              <a:rPr lang="fr-FR" sz="1100" dirty="0">
                <a:solidFill>
                  <a:schemeClr val="bg1"/>
                </a:solidFill>
              </a:rPr>
              <a:t> id </a:t>
            </a:r>
            <a:r>
              <a:rPr lang="fr-FR" sz="1100" dirty="0" err="1">
                <a:solidFill>
                  <a:schemeClr val="bg1"/>
                </a:solidFill>
              </a:rPr>
              <a:t>velit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luctus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maximus</a:t>
            </a:r>
            <a:r>
              <a:rPr lang="fr-FR" sz="1100" dirty="0">
                <a:solidFill>
                  <a:schemeClr val="bg1"/>
                </a:solidFill>
              </a:rPr>
              <a:t>. </a:t>
            </a:r>
            <a:r>
              <a:rPr lang="fr-FR" sz="1100" dirty="0" err="1">
                <a:solidFill>
                  <a:schemeClr val="bg1"/>
                </a:solidFill>
              </a:rPr>
              <a:t>Interdum</a:t>
            </a:r>
            <a:r>
              <a:rPr lang="fr-FR" sz="1100" dirty="0">
                <a:solidFill>
                  <a:schemeClr val="bg1"/>
                </a:solidFill>
              </a:rPr>
              <a:t> et </a:t>
            </a:r>
            <a:r>
              <a:rPr lang="fr-FR" sz="1100" dirty="0" err="1">
                <a:solidFill>
                  <a:schemeClr val="bg1"/>
                </a:solidFill>
              </a:rPr>
              <a:t>malesuada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fames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ac</a:t>
            </a:r>
            <a:r>
              <a:rPr lang="fr-FR" sz="1100" dirty="0">
                <a:solidFill>
                  <a:schemeClr val="bg1"/>
                </a:solidFill>
              </a:rPr>
              <a:t> ante </a:t>
            </a:r>
            <a:r>
              <a:rPr lang="fr-FR" sz="1100" dirty="0" err="1">
                <a:solidFill>
                  <a:schemeClr val="bg1"/>
                </a:solidFill>
              </a:rPr>
              <a:t>ipsum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primis</a:t>
            </a:r>
            <a:r>
              <a:rPr lang="fr-FR" sz="1100" dirty="0">
                <a:solidFill>
                  <a:schemeClr val="bg1"/>
                </a:solidFill>
              </a:rPr>
              <a:t> in </a:t>
            </a:r>
            <a:r>
              <a:rPr lang="fr-FR" sz="1100" dirty="0" err="1">
                <a:solidFill>
                  <a:schemeClr val="bg1"/>
                </a:solidFill>
              </a:rPr>
              <a:t>faucibus</a:t>
            </a:r>
            <a:r>
              <a:rPr lang="fr-FR" sz="1100" dirty="0">
                <a:solidFill>
                  <a:schemeClr val="bg1"/>
                </a:solidFill>
              </a:rPr>
              <a:t>. </a:t>
            </a:r>
            <a:r>
              <a:rPr lang="fr-FR" sz="1100" dirty="0" err="1">
                <a:solidFill>
                  <a:schemeClr val="bg1"/>
                </a:solidFill>
              </a:rPr>
              <a:t>Etiam</a:t>
            </a:r>
            <a:r>
              <a:rPr lang="fr-FR" sz="1100" dirty="0">
                <a:solidFill>
                  <a:schemeClr val="bg1"/>
                </a:solidFill>
              </a:rPr>
              <a:t> bibendum, ante nec </a:t>
            </a:r>
            <a:r>
              <a:rPr lang="fr-FR" sz="1100" dirty="0" err="1">
                <a:solidFill>
                  <a:schemeClr val="bg1"/>
                </a:solidFill>
              </a:rPr>
              <a:t>luctus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posuere</a:t>
            </a:r>
            <a:r>
              <a:rPr lang="fr-FR" sz="1100" dirty="0">
                <a:solidFill>
                  <a:schemeClr val="bg1"/>
                </a:solidFill>
              </a:rPr>
              <a:t>, </a:t>
            </a:r>
            <a:r>
              <a:rPr lang="fr-FR" sz="1100" dirty="0" err="1">
                <a:solidFill>
                  <a:schemeClr val="bg1"/>
                </a:solidFill>
              </a:rPr>
              <a:t>odio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enim</a:t>
            </a:r>
            <a:r>
              <a:rPr lang="fr-FR" sz="1100" dirty="0">
                <a:solidFill>
                  <a:schemeClr val="bg1"/>
                </a:solidFill>
              </a:rPr>
              <a:t> semper </a:t>
            </a:r>
            <a:r>
              <a:rPr lang="fr-FR" sz="1100" dirty="0" err="1">
                <a:solidFill>
                  <a:schemeClr val="bg1"/>
                </a:solidFill>
              </a:rPr>
              <a:t>tortor</a:t>
            </a:r>
            <a:r>
              <a:rPr lang="fr-FR" sz="1100" dirty="0">
                <a:solidFill>
                  <a:schemeClr val="bg1"/>
                </a:solidFill>
              </a:rPr>
              <a:t>, id </a:t>
            </a:r>
            <a:r>
              <a:rPr lang="fr-FR" sz="1100" dirty="0" err="1">
                <a:solidFill>
                  <a:schemeClr val="bg1"/>
                </a:solidFill>
              </a:rPr>
              <a:t>eleifend</a:t>
            </a:r>
            <a:r>
              <a:rPr lang="fr-FR" sz="1100" dirty="0">
                <a:solidFill>
                  <a:schemeClr val="bg1"/>
                </a:solidFill>
              </a:rPr>
              <a:t> mi ante vitae ex. </a:t>
            </a:r>
          </a:p>
        </p:txBody>
      </p:sp>
      <p:pic>
        <p:nvPicPr>
          <p:cNvPr id="53" name="Image 7"/>
          <p:cNvPicPr>
            <a:picLocks noChangeAspect="1"/>
          </p:cNvPicPr>
          <p:nvPr/>
        </p:nvPicPr>
        <p:blipFill rotWithShape="1">
          <a:blip r:embed="rId3"/>
          <a:srcRect l="43073" b="14177"/>
          <a:stretch/>
        </p:blipFill>
        <p:spPr>
          <a:xfrm>
            <a:off x="5526192" y="416155"/>
            <a:ext cx="1672590" cy="1683046"/>
          </a:xfrm>
          <a:prstGeom prst="ellipse">
            <a:avLst/>
          </a:prstGeom>
          <a:ln w="38100">
            <a:solidFill>
              <a:schemeClr val="tx2"/>
            </a:solidFill>
          </a:ln>
        </p:spPr>
      </p:pic>
      <p:cxnSp>
        <p:nvCxnSpPr>
          <p:cNvPr id="54" name="Straight Connector 53"/>
          <p:cNvCxnSpPr/>
          <p:nvPr/>
        </p:nvCxnSpPr>
        <p:spPr>
          <a:xfrm>
            <a:off x="-12700" y="2722959"/>
            <a:ext cx="7575550" cy="0"/>
          </a:xfrm>
          <a:prstGeom prst="line">
            <a:avLst/>
          </a:prstGeom>
          <a:ln w="7620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64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679727"/>
              </p:ext>
            </p:extLst>
          </p:nvPr>
        </p:nvGraphicFramePr>
        <p:xfrm>
          <a:off x="5547457" y="3382971"/>
          <a:ext cx="2329082" cy="289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Kreativität</a:t>
                      </a:r>
                      <a:r>
                        <a:rPr lang="fr-FR" sz="1400" b="0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Linux</a:t>
                      </a:r>
                      <a:r>
                        <a:rPr lang="fr-FR" sz="1400" b="0" i="0" baseline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- Windows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Microsoft Office</a:t>
                      </a: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Google </a:t>
                      </a: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AdWords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Internet</a:t>
                      </a: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Vertrieb</a:t>
                      </a:r>
                      <a:r>
                        <a:rPr lang="fr-FR" sz="1400" b="0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Marketing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5" name="Rectangle 64"/>
          <p:cNvSpPr/>
          <p:nvPr/>
        </p:nvSpPr>
        <p:spPr>
          <a:xfrm>
            <a:off x="5642707" y="378187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5642706" y="3781151"/>
            <a:ext cx="1593216" cy="8681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5642707" y="418192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5642706" y="4181200"/>
            <a:ext cx="1209041" cy="86909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422997" y="7017559"/>
            <a:ext cx="2120900" cy="2431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 68"/>
          <p:cNvSpPr/>
          <p:nvPr/>
        </p:nvSpPr>
        <p:spPr>
          <a:xfrm>
            <a:off x="5642707" y="459467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642706" y="4593950"/>
            <a:ext cx="1593216" cy="86909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642707" y="500107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642706" y="5000350"/>
            <a:ext cx="1372991" cy="86909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642707" y="541382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642706" y="5413100"/>
            <a:ext cx="1101091" cy="86909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5642707" y="582022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5642706" y="5819500"/>
            <a:ext cx="1209041" cy="86909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5642707" y="622662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5642706" y="6225900"/>
            <a:ext cx="1501141" cy="86909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9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472784"/>
              </p:ext>
            </p:extLst>
          </p:nvPr>
        </p:nvGraphicFramePr>
        <p:xfrm>
          <a:off x="5547457" y="7383471"/>
          <a:ext cx="2329082" cy="124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Englisch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Spanisch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Chinesische</a:t>
                      </a:r>
                      <a:r>
                        <a:rPr lang="fr-FR" sz="1400" b="0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0" name="Rectangle 79"/>
          <p:cNvSpPr/>
          <p:nvPr/>
        </p:nvSpPr>
        <p:spPr>
          <a:xfrm>
            <a:off x="5642707" y="776967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5642706" y="7768950"/>
            <a:ext cx="1372991" cy="86909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5642707" y="818242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5642706" y="8181700"/>
            <a:ext cx="1101091" cy="86909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5642707" y="858882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5642706" y="8588100"/>
            <a:ext cx="1209041" cy="86909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782830" y="9158993"/>
            <a:ext cx="1422400" cy="34727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b="1" dirty="0" err="1" smtClean="0">
                <a:solidFill>
                  <a:schemeClr val="tx1"/>
                </a:solidFill>
              </a:rPr>
              <a:t>K</a:t>
            </a:r>
            <a:r>
              <a:rPr lang="en-US" sz="1500" b="1" dirty="0" err="1" smtClean="0">
                <a:solidFill>
                  <a:schemeClr val="tx1"/>
                </a:solidFill>
              </a:rPr>
              <a:t>ontakt</a:t>
            </a:r>
            <a:endParaRPr lang="en-US" sz="1500" b="1" dirty="0">
              <a:solidFill>
                <a:schemeClr val="tx1"/>
              </a:solidFill>
            </a:endParaRPr>
          </a:p>
        </p:txBody>
      </p:sp>
      <p:graphicFrame>
        <p:nvGraphicFramePr>
          <p:cNvPr id="88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134126"/>
              </p:ext>
            </p:extLst>
          </p:nvPr>
        </p:nvGraphicFramePr>
        <p:xfrm>
          <a:off x="5496657" y="9604848"/>
          <a:ext cx="1958340" cy="973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8340"/>
              </a:tblGrid>
              <a:tr h="273600">
                <a:tc>
                  <a:txBody>
                    <a:bodyPr/>
                    <a:lstStyle/>
                    <a:p>
                      <a:pPr marL="7938" indent="0" algn="ctr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100" b="1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000 111 333</a:t>
                      </a:r>
                      <a:endParaRPr lang="fr-FR" sz="1100" b="1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273600">
                <a:tc>
                  <a:txBody>
                    <a:bodyPr/>
                    <a:lstStyle/>
                    <a:p>
                      <a:pPr marL="7938" indent="0" algn="ctr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100" b="1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name@mail.com</a:t>
                      </a:r>
                      <a:endParaRPr lang="fr-FR" sz="1100" b="1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273600">
                <a:tc>
                  <a:txBody>
                    <a:bodyPr/>
                    <a:lstStyle/>
                    <a:p>
                      <a:pPr marL="7938" indent="0" algn="ctr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100" b="1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12 Street Name</a:t>
                      </a:r>
                    </a:p>
                    <a:p>
                      <a:pPr marL="7938" indent="0" algn="ctr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100" b="1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Berlin</a:t>
                      </a:r>
                      <a:endParaRPr lang="fr-FR" sz="1100" b="1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92" name="Straight Connector 91"/>
          <p:cNvCxnSpPr/>
          <p:nvPr/>
        </p:nvCxnSpPr>
        <p:spPr>
          <a:xfrm>
            <a:off x="956733" y="5674805"/>
            <a:ext cx="4114800" cy="0"/>
          </a:xfrm>
          <a:prstGeom prst="line">
            <a:avLst/>
          </a:prstGeom>
          <a:ln w="38100">
            <a:solidFill>
              <a:srgbClr val="E7E7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956733" y="8661422"/>
            <a:ext cx="4114800" cy="0"/>
          </a:xfrm>
          <a:prstGeom prst="line">
            <a:avLst/>
          </a:prstGeom>
          <a:ln w="38100">
            <a:solidFill>
              <a:srgbClr val="E7E7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Oval 96"/>
          <p:cNvSpPr/>
          <p:nvPr/>
        </p:nvSpPr>
        <p:spPr>
          <a:xfrm>
            <a:off x="327947" y="2849126"/>
            <a:ext cx="415986" cy="415986"/>
          </a:xfrm>
          <a:prstGeom prst="ellipse">
            <a:avLst/>
          </a:prstGeom>
          <a:solidFill>
            <a:srgbClr val="40404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27947" y="5790166"/>
            <a:ext cx="415986" cy="415986"/>
          </a:xfrm>
          <a:prstGeom prst="ellipse">
            <a:avLst/>
          </a:prstGeom>
          <a:solidFill>
            <a:srgbClr val="40404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27947" y="8787930"/>
            <a:ext cx="415986" cy="415986"/>
          </a:xfrm>
          <a:prstGeom prst="ellipse">
            <a:avLst/>
          </a:prstGeom>
          <a:solidFill>
            <a:srgbClr val="40404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0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590213"/>
              </p:ext>
            </p:extLst>
          </p:nvPr>
        </p:nvGraphicFramePr>
        <p:xfrm>
          <a:off x="120650" y="3314081"/>
          <a:ext cx="5027082" cy="23709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2283"/>
                <a:gridCol w="4114799"/>
              </a:tblGrid>
              <a:tr h="810244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BERUFSBEZEICHNUNG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Unternehmen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endParaRPr lang="fr-FR" sz="1050" b="0" i="0" kern="1200" dirty="0" smtClean="0">
                        <a:solidFill>
                          <a:srgbClr val="7F7F7F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19150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BERUFSBEZEICHNUNG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Unternehmen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</a:p>
                    <a:p>
                      <a:pPr algn="l"/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4722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BERUFSBEZEICHNUNG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Unternehmen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</a:p>
                    <a:p>
                      <a:pPr algn="l"/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01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321706"/>
              </p:ext>
            </p:extLst>
          </p:nvPr>
        </p:nvGraphicFramePr>
        <p:xfrm>
          <a:off x="120650" y="6293011"/>
          <a:ext cx="5027082" cy="23542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2283"/>
                <a:gridCol w="4114799"/>
              </a:tblGrid>
              <a:tr h="803114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UNIVERSITÄT 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Grad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algn="l"/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UNIVERSITÄT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Grad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algn="l"/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4722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UNIVERSITÄT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Grad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algn="l"/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2" name="TextBox 101"/>
          <p:cNvSpPr txBox="1"/>
          <p:nvPr/>
        </p:nvSpPr>
        <p:spPr>
          <a:xfrm>
            <a:off x="1011237" y="2863605"/>
            <a:ext cx="28289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err="1">
                <a:solidFill>
                  <a:srgbClr val="404042"/>
                </a:solidFill>
              </a:rPr>
              <a:t>Berufserfahrungen</a:t>
            </a:r>
            <a:r>
              <a:rPr lang="en-US" sz="1500" b="1" dirty="0">
                <a:solidFill>
                  <a:srgbClr val="404042"/>
                </a:solidFill>
              </a:rPr>
              <a:t> </a:t>
            </a:r>
            <a:endParaRPr lang="en-US" sz="1500" b="1" dirty="0">
              <a:solidFill>
                <a:srgbClr val="404042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011237" y="5830666"/>
            <a:ext cx="28289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err="1">
                <a:solidFill>
                  <a:srgbClr val="404042"/>
                </a:solidFill>
              </a:rPr>
              <a:t>Ausbildung</a:t>
            </a:r>
            <a:r>
              <a:rPr lang="en-US" sz="1500" b="1" dirty="0">
                <a:solidFill>
                  <a:srgbClr val="404042"/>
                </a:solidFill>
              </a:rPr>
              <a:t> </a:t>
            </a:r>
            <a:endParaRPr lang="en-US" sz="1500" b="1" dirty="0">
              <a:solidFill>
                <a:srgbClr val="404042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011237" y="8814160"/>
            <a:ext cx="28289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err="1">
                <a:solidFill>
                  <a:srgbClr val="404042"/>
                </a:solidFill>
              </a:rPr>
              <a:t>Zertifizierungen</a:t>
            </a:r>
            <a:endParaRPr lang="en-US" sz="1500" b="1" dirty="0">
              <a:solidFill>
                <a:srgbClr val="404042"/>
              </a:solidFill>
            </a:endParaRPr>
          </a:p>
        </p:txBody>
      </p:sp>
      <p:graphicFrame>
        <p:nvGraphicFramePr>
          <p:cNvPr id="105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235565"/>
              </p:ext>
            </p:extLst>
          </p:nvPr>
        </p:nvGraphicFramePr>
        <p:xfrm>
          <a:off x="1023196" y="9096950"/>
          <a:ext cx="4067386" cy="136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7386"/>
              </a:tblGrid>
              <a:tr h="273600">
                <a:tc>
                  <a:txBody>
                    <a:bodyPr/>
                    <a:lstStyle/>
                    <a:p>
                      <a:pPr marL="7938" indent="0" algn="l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endParaRPr lang="fr-FR" sz="1100" b="1" i="0" noProof="0" dirty="0">
                        <a:solidFill>
                          <a:srgbClr val="58585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273600">
                <a:tc>
                  <a:txBody>
                    <a:bodyPr/>
                    <a:lstStyle/>
                    <a:p>
                      <a:pPr marL="7938" indent="0" algn="l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endParaRPr lang="fr-FR" sz="1100" b="1" i="0" noProof="0" dirty="0">
                        <a:solidFill>
                          <a:srgbClr val="58585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273600">
                <a:tc>
                  <a:txBody>
                    <a:bodyPr/>
                    <a:lstStyle/>
                    <a:p>
                      <a:pPr marL="7938" indent="0" algn="l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endParaRPr lang="fr-FR" sz="1100" b="1" i="0" noProof="0" dirty="0">
                        <a:solidFill>
                          <a:srgbClr val="58585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273600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endParaRPr lang="fr-FR" sz="1100" b="1" i="0" noProof="0" dirty="0">
                        <a:solidFill>
                          <a:srgbClr val="58585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273600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endParaRPr lang="fr-FR" sz="1100" b="1" i="0" noProof="0" dirty="0">
                        <a:solidFill>
                          <a:srgbClr val="58585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25" y="2945586"/>
            <a:ext cx="212286" cy="212286"/>
          </a:xfrm>
          <a:prstGeom prst="rect">
            <a:avLst/>
          </a:prstGeom>
        </p:spPr>
      </p:pic>
      <p:pic>
        <p:nvPicPr>
          <p:cNvPr id="225" name="Picture 2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88" y="5865007"/>
            <a:ext cx="269724" cy="269724"/>
          </a:xfrm>
          <a:prstGeom prst="rect">
            <a:avLst/>
          </a:prstGeom>
        </p:spPr>
      </p:pic>
      <p:pic>
        <p:nvPicPr>
          <p:cNvPr id="226" name="Picture 2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11" y="8876267"/>
            <a:ext cx="239312" cy="239312"/>
          </a:xfrm>
          <a:prstGeom prst="rect">
            <a:avLst/>
          </a:prstGeom>
        </p:spPr>
      </p:pic>
      <p:sp>
        <p:nvSpPr>
          <p:cNvPr id="58" name="Oval 62"/>
          <p:cNvSpPr/>
          <p:nvPr/>
        </p:nvSpPr>
        <p:spPr>
          <a:xfrm>
            <a:off x="5591907" y="6876838"/>
            <a:ext cx="491490" cy="491490"/>
          </a:xfrm>
          <a:prstGeom prst="ellipse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9" name="Picture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274" y="6960137"/>
            <a:ext cx="317492" cy="317492"/>
          </a:xfrm>
          <a:prstGeom prst="rect">
            <a:avLst/>
          </a:prstGeom>
        </p:spPr>
      </p:pic>
      <p:sp>
        <p:nvSpPr>
          <p:cNvPr id="60" name="Rectangle 59"/>
          <p:cNvSpPr/>
          <p:nvPr/>
        </p:nvSpPr>
        <p:spPr>
          <a:xfrm>
            <a:off x="5414530" y="2997340"/>
            <a:ext cx="2120900" cy="2431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Oval 9"/>
          <p:cNvSpPr/>
          <p:nvPr/>
        </p:nvSpPr>
        <p:spPr>
          <a:xfrm>
            <a:off x="5591907" y="2881355"/>
            <a:ext cx="491490" cy="491490"/>
          </a:xfrm>
          <a:prstGeom prst="ellipse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6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806" y="2972801"/>
            <a:ext cx="317492" cy="317492"/>
          </a:xfrm>
          <a:prstGeom prst="rect">
            <a:avLst/>
          </a:prstGeom>
        </p:spPr>
      </p:pic>
      <p:sp>
        <p:nvSpPr>
          <p:cNvPr id="87" name="TextBox 101"/>
          <p:cNvSpPr txBox="1"/>
          <p:nvPr/>
        </p:nvSpPr>
        <p:spPr>
          <a:xfrm>
            <a:off x="6081198" y="2952849"/>
            <a:ext cx="1462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rgbClr val="404042"/>
                </a:solidFill>
              </a:rPr>
              <a:t>Fähigkeiten</a:t>
            </a:r>
            <a:r>
              <a:rPr lang="en-US" sz="1400" b="1" dirty="0">
                <a:solidFill>
                  <a:srgbClr val="404042"/>
                </a:solidFill>
              </a:rPr>
              <a:t> </a:t>
            </a:r>
            <a:endParaRPr lang="en-US" sz="1400" b="1" dirty="0">
              <a:solidFill>
                <a:srgbClr val="404042"/>
              </a:solidFill>
            </a:endParaRPr>
          </a:p>
        </p:txBody>
      </p:sp>
      <p:sp>
        <p:nvSpPr>
          <p:cNvPr id="93" name="TextBox 101"/>
          <p:cNvSpPr txBox="1"/>
          <p:nvPr/>
        </p:nvSpPr>
        <p:spPr>
          <a:xfrm>
            <a:off x="6066380" y="6964994"/>
            <a:ext cx="1462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rgbClr val="404042"/>
                </a:solidFill>
              </a:rPr>
              <a:t>Sprachen</a:t>
            </a:r>
            <a:endParaRPr lang="en-US" sz="1400" b="1" dirty="0">
              <a:solidFill>
                <a:srgbClr val="4040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791</TotalTime>
  <Words>279</Words>
  <Application>Microsoft Office PowerPoint</Application>
  <PresentationFormat>Personalizado</PresentationFormat>
  <Paragraphs>54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89</cp:revision>
  <dcterms:created xsi:type="dcterms:W3CDTF">2014-12-03T08:33:54Z</dcterms:created>
  <dcterms:modified xsi:type="dcterms:W3CDTF">2019-01-18T20:19:50Z</dcterms:modified>
</cp:coreProperties>
</file>