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D51"/>
    <a:srgbClr val="0F8176"/>
    <a:srgbClr val="C54B55"/>
    <a:srgbClr val="404042"/>
    <a:srgbClr val="58585A"/>
    <a:srgbClr val="E7E7EA"/>
    <a:srgbClr val="FFCC09"/>
    <a:srgbClr val="FEF300"/>
    <a:srgbClr val="7E7F82"/>
    <a:srgbClr val="2E3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2"/>
    <p:restoredTop sz="94608"/>
  </p:normalViewPr>
  <p:slideViewPr>
    <p:cSldViewPr snapToGrid="0" snapToObjects="1">
      <p:cViewPr>
        <p:scale>
          <a:sx n="93" d="100"/>
          <a:sy n="93" d="100"/>
        </p:scale>
        <p:origin x="1398" y="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549522"/>
            <a:ext cx="7562850" cy="58016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2620507" y="3842414"/>
            <a:ext cx="4690533" cy="4685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05789" y="132534"/>
            <a:ext cx="653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Pierre DELAVUE</a:t>
            </a:r>
            <a:endParaRPr lang="en-US" sz="4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62497" y="178318"/>
            <a:ext cx="16213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spc="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US" sz="1350" b="1" spc="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ONTAKT</a:t>
            </a:r>
            <a:endParaRPr lang="en-US" sz="1350" b="1" spc="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79982" y="507758"/>
            <a:ext cx="194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name@mail.com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Berlin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Deutschland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60304" y="3897262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>
                <a:latin typeface="Arial" charset="0"/>
                <a:ea typeface="Arial" charset="0"/>
                <a:cs typeface="Arial" charset="0"/>
              </a:rPr>
              <a:t>BERUFSERFAHRUNGEN 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0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027470"/>
              </p:ext>
            </p:extLst>
          </p:nvPr>
        </p:nvGraphicFramePr>
        <p:xfrm>
          <a:off x="3560304" y="4353737"/>
          <a:ext cx="3547537" cy="4489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783"/>
                <a:gridCol w="3038754"/>
              </a:tblGrid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35496" y="3896427"/>
            <a:ext cx="314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AUSBILDUNG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806469"/>
              </p:ext>
            </p:extLst>
          </p:nvPr>
        </p:nvGraphicFramePr>
        <p:xfrm>
          <a:off x="260900" y="4348539"/>
          <a:ext cx="3124197" cy="2895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200"/>
                <a:gridCol w="2412997"/>
              </a:tblGrid>
              <a:tr h="65436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255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64" y="9351175"/>
            <a:ext cx="7562486" cy="1337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441385" y="8396189"/>
            <a:ext cx="1898106" cy="1909972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  <p:sp>
        <p:nvSpPr>
          <p:cNvPr id="21" name="TextBox 60"/>
          <p:cNvSpPr txBox="1"/>
          <p:nvPr/>
        </p:nvSpPr>
        <p:spPr>
          <a:xfrm>
            <a:off x="2759247" y="9645887"/>
            <a:ext cx="43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bibendum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ante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 </a:t>
            </a:r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59"/>
          <p:cNvSpPr txBox="1"/>
          <p:nvPr/>
        </p:nvSpPr>
        <p:spPr>
          <a:xfrm>
            <a:off x="296695" y="907995"/>
            <a:ext cx="408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Kreativdirektor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05789" y="901975"/>
            <a:ext cx="4515067" cy="0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5131506" y="1337463"/>
            <a:ext cx="0" cy="2212059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131506" y="0"/>
            <a:ext cx="0" cy="1337463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3267"/>
              </p:ext>
            </p:extLst>
          </p:nvPr>
        </p:nvGraphicFramePr>
        <p:xfrm>
          <a:off x="205789" y="1859628"/>
          <a:ext cx="3326632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PROJEKTMANAGEMENT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BUCHHALTUNG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ÄNDERUNGSMANAGEMENT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WINDOWS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/ LINUX /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MAC 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VERTRIEB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5367453" y="2164219"/>
            <a:ext cx="353539" cy="1124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742502" y="2291221"/>
            <a:ext cx="353539" cy="9978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113134" y="2055359"/>
            <a:ext cx="353539" cy="12337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516655" y="2269549"/>
            <a:ext cx="110638" cy="1088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16655" y="2530808"/>
            <a:ext cx="110638" cy="1088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6516869" y="2792067"/>
            <a:ext cx="110638" cy="1088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6646453" y="2183214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Englisch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6646453" y="2442334"/>
            <a:ext cx="731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Spanisch</a:t>
            </a:r>
            <a:endParaRPr lang="fr-FR" sz="1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6640918" y="2702139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Chinesische</a:t>
            </a:r>
            <a:r>
              <a:rPr lang="fr-FR" sz="1200" dirty="0"/>
              <a:t> </a:t>
            </a:r>
            <a:endParaRPr lang="fr-FR" sz="1200" dirty="0"/>
          </a:p>
        </p:txBody>
      </p:sp>
      <p:sp>
        <p:nvSpPr>
          <p:cNvPr id="78" name="TextBox 108"/>
          <p:cNvSpPr txBox="1"/>
          <p:nvPr/>
        </p:nvSpPr>
        <p:spPr>
          <a:xfrm>
            <a:off x="5334072" y="1550571"/>
            <a:ext cx="1975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SPRACHEN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108"/>
          <p:cNvSpPr txBox="1"/>
          <p:nvPr/>
        </p:nvSpPr>
        <p:spPr>
          <a:xfrm>
            <a:off x="205789" y="1517275"/>
            <a:ext cx="255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>
                <a:latin typeface="Arial" charset="0"/>
                <a:ea typeface="Arial" charset="0"/>
                <a:cs typeface="Arial" charset="0"/>
              </a:rPr>
              <a:t>FÄHIGKEITEN 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186" y="191541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14186" y="2166736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15901" y="241977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07178" y="2665233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06025" y="2902644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506024" y="3134990"/>
            <a:ext cx="2197789" cy="1228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520211" y="1920356"/>
            <a:ext cx="1909659" cy="1161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514187" y="2167204"/>
            <a:ext cx="1780310" cy="12238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514185" y="2416217"/>
            <a:ext cx="2039617" cy="12640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512612" y="2663754"/>
            <a:ext cx="1554421" cy="124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512612" y="2902863"/>
            <a:ext cx="1681800" cy="12263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510212" y="3134989"/>
            <a:ext cx="2086682" cy="1173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835</TotalTime>
  <Words>205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93</cp:revision>
  <dcterms:created xsi:type="dcterms:W3CDTF">2014-12-03T08:33:54Z</dcterms:created>
  <dcterms:modified xsi:type="dcterms:W3CDTF">2019-01-18T20:09:26Z</dcterms:modified>
</cp:coreProperties>
</file>