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31E"/>
    <a:srgbClr val="2BAFD4"/>
    <a:srgbClr val="454545"/>
    <a:srgbClr val="FA9547"/>
    <a:srgbClr val="323032"/>
    <a:srgbClr val="F69336"/>
    <a:srgbClr val="F15104"/>
    <a:srgbClr val="FF9637"/>
    <a:srgbClr val="2E3A40"/>
    <a:srgbClr val="FC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0"/>
    <p:restoredTop sz="94586"/>
  </p:normalViewPr>
  <p:slideViewPr>
    <p:cSldViewPr snapToGrid="0" snapToObjects="1">
      <p:cViewPr>
        <p:scale>
          <a:sx n="106" d="100"/>
          <a:sy n="106" d="100"/>
        </p:scale>
        <p:origin x="972" y="-242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18/01/2019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18/01/2019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711696" y="2536712"/>
            <a:ext cx="851154" cy="8151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2536712"/>
            <a:ext cx="2359742" cy="8151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0" y="1979147"/>
            <a:ext cx="7562850" cy="557565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0" y="629"/>
            <a:ext cx="7562850" cy="1977425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4200" y="497796"/>
            <a:ext cx="4192812" cy="63909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300" b="1" dirty="0" smtClean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Alexandre DUMONT-DUMAS</a:t>
            </a:r>
            <a:endParaRPr lang="en-US" sz="23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4741" y="1522539"/>
            <a:ext cx="2733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BERUFSBEZEICHNUNG</a:t>
            </a:r>
            <a:endParaRPr lang="en-US" sz="11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44542" y="814543"/>
            <a:ext cx="10520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01555" y="814543"/>
            <a:ext cx="10520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28392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000 111 333</a:t>
            </a:r>
            <a:endParaRPr lang="en-US" sz="8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3399963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err="1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Facebook.com</a:t>
            </a:r>
            <a:r>
              <a:rPr lang="en-US" sz="1000" i="1" dirty="0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/</a:t>
            </a:r>
            <a:r>
              <a:rPr lang="en-US" sz="1000" i="1" dirty="0" err="1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alexdd</a:t>
            </a:r>
            <a:endParaRPr lang="en-US" sz="8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5835444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err="1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Twitter.com</a:t>
            </a:r>
            <a:r>
              <a:rPr lang="en-US" sz="1000" i="1" dirty="0" smtClean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/add</a:t>
            </a:r>
            <a:endParaRPr lang="en-US" sz="800" i="1" dirty="0"/>
          </a:p>
        </p:txBody>
      </p:sp>
      <p:sp>
        <p:nvSpPr>
          <p:cNvPr id="34" name="Rectangle 33"/>
          <p:cNvSpPr/>
          <p:nvPr/>
        </p:nvSpPr>
        <p:spPr>
          <a:xfrm>
            <a:off x="0" y="2828814"/>
            <a:ext cx="2359742" cy="396167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500" b="1" dirty="0" err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Über</a:t>
            </a:r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mich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0" y="6712556"/>
            <a:ext cx="2359742" cy="396167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500" b="1" dirty="0" err="1" smtClean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Fähigkeiten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64541" y="2828814"/>
            <a:ext cx="4898309" cy="396167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r>
              <a:rPr lang="en-US" sz="1500" b="1" dirty="0" err="1" smtClean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Berufserfahrungen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46555" y="2828813"/>
            <a:ext cx="117986" cy="396167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664541" y="6712556"/>
            <a:ext cx="4898309" cy="396167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r>
              <a:rPr lang="en-US" sz="1500" b="1" dirty="0" err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Ausbildung</a:t>
            </a:r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46555" y="6712555"/>
            <a:ext cx="117986" cy="396167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6958" y="4790823"/>
            <a:ext cx="17463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Lorem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Interdum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. </a:t>
            </a:r>
          </a:p>
        </p:txBody>
      </p:sp>
      <p:graphicFrame>
        <p:nvGraphicFramePr>
          <p:cNvPr id="41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824614"/>
              </p:ext>
            </p:extLst>
          </p:nvPr>
        </p:nvGraphicFramePr>
        <p:xfrm>
          <a:off x="406958" y="7088464"/>
          <a:ext cx="1977789" cy="297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/>
              </a:tblGrid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Englisch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Chinesische</a:t>
                      </a:r>
                      <a:r>
                        <a:rPr lang="fr-FR" sz="900" b="0" i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Microsoft</a:t>
                      </a:r>
                      <a:r>
                        <a:rPr lang="fr-FR" sz="900" b="0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Office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Google </a:t>
                      </a: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AdWords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Mac</a:t>
                      </a:r>
                      <a:r>
                        <a:rPr lang="fr-FR" sz="900" b="0" i="0" baseline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OS</a:t>
                      </a:r>
                      <a:r>
                        <a:rPr lang="fr-FR" sz="900" b="0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r>
                        <a:rPr lang="fr-FR" sz="900" b="0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/ Linux / Win 10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2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656081"/>
              </p:ext>
            </p:extLst>
          </p:nvPr>
        </p:nvGraphicFramePr>
        <p:xfrm>
          <a:off x="3023418" y="3433499"/>
          <a:ext cx="3411795" cy="3209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8507"/>
                <a:gridCol w="573288"/>
              </a:tblGrid>
              <a:tr h="2750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BERUFSBEZEICHNUNG </a:t>
                      </a:r>
                      <a:r>
                        <a:rPr lang="fr-FR" sz="1100" b="1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STADT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Unternehmen</a:t>
                      </a:r>
                      <a:r>
                        <a:rPr lang="fr-FR" sz="11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0655">
                <a:tc gridSpan="2">
                  <a:txBody>
                    <a:bodyPr/>
                    <a:lstStyle/>
                    <a:p>
                      <a:pPr algn="l"/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000" b="0" i="0" kern="1200" dirty="0" smtClean="0">
                        <a:solidFill>
                          <a:srgbClr val="7F7F7F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95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BERUFSBEZEICHNUNG </a:t>
                      </a:r>
                      <a:r>
                        <a:rPr lang="fr-FR" sz="1100" b="1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STADT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Unternehmen</a:t>
                      </a:r>
                      <a:r>
                        <a:rPr lang="fr-FR" sz="11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651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000" b="0" i="0" kern="1200" dirty="0" smtClean="0">
                        <a:solidFill>
                          <a:srgbClr val="7F7F7F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3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BERUFSBEZEICHNUNG </a:t>
                      </a:r>
                      <a:r>
                        <a:rPr lang="fr-FR" sz="1100" b="1" i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STADT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Unternehmen</a:t>
                      </a:r>
                      <a:r>
                        <a:rPr lang="fr-FR" sz="11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3651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2855904" y="3541653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855904" y="4658868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55904" y="5784144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7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724056"/>
              </p:ext>
            </p:extLst>
          </p:nvPr>
        </p:nvGraphicFramePr>
        <p:xfrm>
          <a:off x="3023418" y="7305275"/>
          <a:ext cx="3411795" cy="278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8507"/>
                <a:gridCol w="573288"/>
              </a:tblGrid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UNIVERSITÄT |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STADT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Grad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107">
                <a:tc gridSpan="2">
                  <a:txBody>
                    <a:bodyPr/>
                    <a:lstStyle/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00" b="0" i="0" kern="1200" dirty="0" smtClean="0">
                        <a:solidFill>
                          <a:srgbClr val="7F7F7F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UNIVERSITÄT |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STADT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Grad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7107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00" b="0" i="0" kern="1200" dirty="0" smtClean="0">
                        <a:solidFill>
                          <a:srgbClr val="7F7F7F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err="1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UNIVERSITÄT |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STADT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Grad</a:t>
                      </a:r>
                      <a:endParaRPr lang="fr-FR" sz="1100" b="1" i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 smtClean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835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0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0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71" name="Straight Connector 70"/>
          <p:cNvCxnSpPr/>
          <p:nvPr/>
        </p:nvCxnSpPr>
        <p:spPr>
          <a:xfrm>
            <a:off x="2855904" y="7423157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855904" y="8394457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855904" y="9373943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01137" y="7586117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1137" y="7587211"/>
            <a:ext cx="1365138" cy="0"/>
          </a:xfrm>
          <a:prstGeom prst="line">
            <a:avLst/>
          </a:prstGeom>
          <a:ln w="57150">
            <a:solidFill>
              <a:srgbClr val="F2731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01137" y="8178228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01137" y="8179322"/>
            <a:ext cx="1087820" cy="0"/>
          </a:xfrm>
          <a:prstGeom prst="line">
            <a:avLst/>
          </a:prstGeom>
          <a:ln w="57150">
            <a:solidFill>
              <a:srgbClr val="F2731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01137" y="8762844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01137" y="8763938"/>
            <a:ext cx="1215237" cy="0"/>
          </a:xfrm>
          <a:prstGeom prst="line">
            <a:avLst/>
          </a:prstGeom>
          <a:ln w="57150">
            <a:solidFill>
              <a:srgbClr val="F2731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01137" y="9347460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01137" y="9348554"/>
            <a:ext cx="894715" cy="0"/>
          </a:xfrm>
          <a:prstGeom prst="line">
            <a:avLst/>
          </a:prstGeom>
          <a:ln w="57150">
            <a:solidFill>
              <a:srgbClr val="F2731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01137" y="9939572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01137" y="9940666"/>
            <a:ext cx="1365138" cy="0"/>
          </a:xfrm>
          <a:prstGeom prst="line">
            <a:avLst/>
          </a:prstGeom>
          <a:ln w="57150">
            <a:solidFill>
              <a:srgbClr val="F2731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695" y="2110388"/>
            <a:ext cx="261237" cy="2612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247" y="2108887"/>
            <a:ext cx="262809" cy="26280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47" y="2108887"/>
            <a:ext cx="262809" cy="262809"/>
          </a:xfrm>
          <a:prstGeom prst="rect">
            <a:avLst/>
          </a:prstGeom>
        </p:spPr>
      </p:pic>
      <p:pic>
        <p:nvPicPr>
          <p:cNvPr id="45" name="Image 7"/>
          <p:cNvPicPr>
            <a:picLocks noChangeAspect="1"/>
          </p:cNvPicPr>
          <p:nvPr/>
        </p:nvPicPr>
        <p:blipFill rotWithShape="1">
          <a:blip r:embed="rId6">
            <a:alphaModFix/>
          </a:blip>
          <a:srcRect l="43891" t="31" r="84" b="15972"/>
          <a:stretch/>
        </p:blipFill>
        <p:spPr>
          <a:xfrm>
            <a:off x="599768" y="3307099"/>
            <a:ext cx="1214636" cy="1215582"/>
          </a:xfrm>
          <a:prstGeom prst="roundRect">
            <a:avLst>
              <a:gd name="adj" fmla="val 2833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78" y="1034862"/>
            <a:ext cx="1640688" cy="103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1167</TotalTime>
  <Words>199</Words>
  <Application>Microsoft Office PowerPoint</Application>
  <PresentationFormat>Personalizado</PresentationFormat>
  <Paragraphs>43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Avenir Light</vt:lpstr>
      <vt:lpstr>Calibri</vt:lpstr>
      <vt:lpstr>Courier New</vt:lpstr>
      <vt:lpstr>Myriad Pro Cond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104</cp:revision>
  <dcterms:created xsi:type="dcterms:W3CDTF">2014-12-03T08:33:54Z</dcterms:created>
  <dcterms:modified xsi:type="dcterms:W3CDTF">2019-01-18T19:58:32Z</dcterms:modified>
</cp:coreProperties>
</file>