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9547"/>
    <a:srgbClr val="323032"/>
    <a:srgbClr val="F69336"/>
    <a:srgbClr val="F2731E"/>
    <a:srgbClr val="F15104"/>
    <a:srgbClr val="FF9637"/>
    <a:srgbClr val="2E3A40"/>
    <a:srgbClr val="FCD800"/>
    <a:srgbClr val="5898B8"/>
    <a:srgbClr val="B1B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20"/>
    <p:restoredTop sz="94595"/>
  </p:normalViewPr>
  <p:slideViewPr>
    <p:cSldViewPr snapToGrid="0" snapToObjects="1">
      <p:cViewPr>
        <p:scale>
          <a:sx n="75" d="100"/>
          <a:sy n="75" d="100"/>
        </p:scale>
        <p:origin x="1884" y="-195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24/01/2019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-6917" y="943351"/>
            <a:ext cx="7562850" cy="403123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-32537" y="2771871"/>
            <a:ext cx="7562850" cy="403123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avec coin arrondi du même côté 1"/>
          <p:cNvSpPr/>
          <p:nvPr/>
        </p:nvSpPr>
        <p:spPr>
          <a:xfrm>
            <a:off x="5062016" y="500860"/>
            <a:ext cx="2334090" cy="5828896"/>
          </a:xfrm>
          <a:prstGeom prst="round2Same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67"/>
          <p:cNvSpPr/>
          <p:nvPr/>
        </p:nvSpPr>
        <p:spPr>
          <a:xfrm>
            <a:off x="0" y="5023413"/>
            <a:ext cx="7562850" cy="565092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Image 7"/>
          <p:cNvPicPr>
            <a:picLocks noChangeAspect="1"/>
          </p:cNvPicPr>
          <p:nvPr/>
        </p:nvPicPr>
        <p:blipFill rotWithShape="1">
          <a:blip r:embed="rId3"/>
          <a:srcRect l="43073" b="14177"/>
          <a:stretch/>
        </p:blipFill>
        <p:spPr>
          <a:xfrm>
            <a:off x="5404997" y="830550"/>
            <a:ext cx="1663655" cy="1674054"/>
          </a:xfrm>
          <a:prstGeom prst="ellipse">
            <a:avLst/>
          </a:prstGeom>
          <a:ln w="28575">
            <a:solidFill>
              <a:srgbClr val="FA9547"/>
            </a:solidFill>
          </a:ln>
        </p:spPr>
      </p:pic>
      <p:sp>
        <p:nvSpPr>
          <p:cNvPr id="46" name="TextBox 45"/>
          <p:cNvSpPr txBox="1"/>
          <p:nvPr/>
        </p:nvSpPr>
        <p:spPr>
          <a:xfrm>
            <a:off x="2327213" y="112314"/>
            <a:ext cx="27348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venir Light" charset="0"/>
                <a:ea typeface="Avenir Light" charset="0"/>
                <a:cs typeface="Avenir Light" charset="0"/>
              </a:rPr>
              <a:t>LEALISE</a:t>
            </a:r>
            <a:endParaRPr lang="en-US" sz="4800" dirty="0"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0821" y="281724"/>
            <a:ext cx="2236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A9547"/>
                </a:solidFill>
                <a:latin typeface="Avenir Light" charset="0"/>
                <a:ea typeface="Avenir Light" charset="0"/>
                <a:cs typeface="Avenir Light" charset="0"/>
              </a:rPr>
              <a:t>Benjamain</a:t>
            </a:r>
            <a:endParaRPr lang="en-US" sz="3200" dirty="0">
              <a:solidFill>
                <a:srgbClr val="FA9547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199098" y="2850884"/>
            <a:ext cx="208736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>
                <a:solidFill>
                  <a:srgbClr val="FA9547"/>
                </a:solidFill>
                <a:latin typeface="Avenir Light" charset="0"/>
                <a:ea typeface="Avenir Light" charset="0"/>
                <a:cs typeface="Avenir Light" charset="0"/>
              </a:rPr>
              <a:t>BERUFSBEZEICHNUNG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201232" y="3810439"/>
            <a:ext cx="1956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latin typeface="Avenir Light" charset="0"/>
                <a:ea typeface="Avenir Light" charset="0"/>
                <a:cs typeface="Avenir Light" charset="0"/>
              </a:rPr>
              <a:t>000 111 333</a:t>
            </a:r>
          </a:p>
          <a:p>
            <a:pPr algn="r"/>
            <a:r>
              <a:rPr lang="en-US" sz="1200" dirty="0" smtClean="0">
                <a:latin typeface="Avenir Light" charset="0"/>
                <a:ea typeface="Avenir Light" charset="0"/>
                <a:cs typeface="Avenir Light" charset="0"/>
              </a:rPr>
              <a:t>12 Street Name</a:t>
            </a:r>
          </a:p>
          <a:p>
            <a:pPr algn="r"/>
            <a:r>
              <a:rPr lang="en-US" sz="1200" dirty="0" smtClean="0">
                <a:latin typeface="Avenir Light" charset="0"/>
                <a:ea typeface="Avenir Light" charset="0"/>
                <a:cs typeface="Avenir Light" charset="0"/>
              </a:rPr>
              <a:t>Berlin</a:t>
            </a:r>
          </a:p>
          <a:p>
            <a:pPr algn="r"/>
            <a:r>
              <a:rPr lang="en-US" sz="1200" dirty="0" smtClean="0">
                <a:latin typeface="Avenir Light" charset="0"/>
                <a:ea typeface="Avenir Light" charset="0"/>
                <a:cs typeface="Avenir Light" charset="0"/>
              </a:rPr>
              <a:t>name@mail.com</a:t>
            </a:r>
          </a:p>
          <a:p>
            <a:pPr algn="r"/>
            <a:r>
              <a:rPr lang="en-US" sz="1200" dirty="0" smtClean="0">
                <a:latin typeface="Avenir Light" charset="0"/>
                <a:ea typeface="Avenir Light" charset="0"/>
                <a:cs typeface="Avenir Light" charset="0"/>
              </a:rPr>
              <a:t>http://</a:t>
            </a:r>
            <a:r>
              <a:rPr lang="en-US" sz="1200" dirty="0" err="1" smtClean="0">
                <a:latin typeface="Avenir Light" charset="0"/>
                <a:ea typeface="Avenir Light" charset="0"/>
                <a:cs typeface="Avenir Light" charset="0"/>
              </a:rPr>
              <a:t>twitter.com</a:t>
            </a:r>
            <a:r>
              <a:rPr lang="en-US" sz="1200" dirty="0" smtClean="0">
                <a:latin typeface="Avenir Light" charset="0"/>
                <a:ea typeface="Avenir Light" charset="0"/>
                <a:cs typeface="Avenir Light" charset="0"/>
              </a:rPr>
              <a:t>/</a:t>
            </a:r>
            <a:r>
              <a:rPr lang="en-US" sz="1200" dirty="0" err="1" smtClean="0">
                <a:latin typeface="Avenir Light" charset="0"/>
                <a:ea typeface="Avenir Light" charset="0"/>
                <a:cs typeface="Avenir Light" charset="0"/>
              </a:rPr>
              <a:t>benj</a:t>
            </a:r>
            <a:endParaRPr lang="en-US" sz="1200" dirty="0"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0821" y="2834649"/>
            <a:ext cx="2236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AUSBILDUNG </a:t>
            </a:r>
          </a:p>
        </p:txBody>
      </p:sp>
      <p:graphicFrame>
        <p:nvGraphicFramePr>
          <p:cNvPr id="52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983546"/>
              </p:ext>
            </p:extLst>
          </p:nvPr>
        </p:nvGraphicFramePr>
        <p:xfrm>
          <a:off x="96594" y="3385629"/>
          <a:ext cx="3870690" cy="14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0690"/>
              </a:tblGrid>
              <a:tr h="7200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UNIVERSITÄT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0" baseline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Grad</a:t>
                      </a:r>
                      <a:endParaRPr lang="fr-FR" sz="1100" b="0" i="0" baseline="0" dirty="0" smtClean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Stadt</a:t>
                      </a:r>
                      <a:r>
                        <a:rPr lang="fr-FR" sz="11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 - Land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UNIVERSITÄT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0" baseline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Grad</a:t>
                      </a:r>
                      <a:endParaRPr lang="fr-FR" sz="1100" b="0" i="0" baseline="0" dirty="0" smtClean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Stadt</a:t>
                      </a:r>
                      <a:r>
                        <a:rPr lang="fr-FR" sz="11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 - Land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2856354" y="3385629"/>
            <a:ext cx="1421808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rgbClr val="FA9547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856354" y="4105629"/>
            <a:ext cx="1421808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rgbClr val="FA9547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44518" y="5223545"/>
            <a:ext cx="4133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BERUFSERFAHRUNGEN </a:t>
            </a:r>
          </a:p>
        </p:txBody>
      </p:sp>
      <p:graphicFrame>
        <p:nvGraphicFramePr>
          <p:cNvPr id="56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578757"/>
              </p:ext>
            </p:extLst>
          </p:nvPr>
        </p:nvGraphicFramePr>
        <p:xfrm>
          <a:off x="175626" y="5738790"/>
          <a:ext cx="2759760" cy="43277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59760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BERUFSBEZEICHNUNG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Unternehmen</a:t>
                      </a: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BERUFSBEZEICHNUNG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Unternehmen</a:t>
                      </a: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</a:p>
                    <a:p>
                      <a:pPr algn="l"/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algn="l"/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BERUFSBEZEICHNUNG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Unternehmen</a:t>
                      </a: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</a:p>
                    <a:p>
                      <a:pPr algn="l"/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2935386" y="5738790"/>
            <a:ext cx="1421808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rgbClr val="FA9547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935386" y="7408307"/>
            <a:ext cx="1421808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rgbClr val="FA9547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935386" y="9077824"/>
            <a:ext cx="1421808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rgbClr val="FA9547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44518" y="1375897"/>
            <a:ext cx="468774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Lorem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ipsum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dolor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sit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amet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,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consectetur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adipiscing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elit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.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Morbi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tristique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sapien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nec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nulla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rutrum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imperdiet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.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Nullam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faucibus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augue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id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velit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luctus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maximus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. Interdum et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malesuada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fames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ac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ante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ipsum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primis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in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faucibus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.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Etiam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bibendum, ante nec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luctus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posuere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.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5062016" y="5023413"/>
            <a:ext cx="0" cy="5650921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61"/>
          <p:cNvSpPr txBox="1"/>
          <p:nvPr/>
        </p:nvSpPr>
        <p:spPr>
          <a:xfrm>
            <a:off x="5642418" y="3473519"/>
            <a:ext cx="1489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>
                <a:latin typeface="Avenir Light" charset="0"/>
                <a:ea typeface="Avenir Light" charset="0"/>
                <a:cs typeface="Avenir Light" charset="0"/>
              </a:rPr>
              <a:t>KONTAKT</a:t>
            </a:r>
            <a:endParaRPr lang="en-US" sz="1400" b="1" dirty="0"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0" name="Rectangle 8"/>
          <p:cNvSpPr/>
          <p:nvPr/>
        </p:nvSpPr>
        <p:spPr>
          <a:xfrm>
            <a:off x="5062014" y="5124393"/>
            <a:ext cx="2468299" cy="286343"/>
          </a:xfrm>
          <a:custGeom>
            <a:avLst/>
            <a:gdLst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93675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587500 w 1936750"/>
              <a:gd name="connsiteY2" fmla="*/ 1381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51130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77165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6750" h="227043">
                <a:moveTo>
                  <a:pt x="0" y="0"/>
                </a:moveTo>
                <a:lnTo>
                  <a:pt x="1936750" y="0"/>
                </a:lnTo>
                <a:lnTo>
                  <a:pt x="1771650" y="227043"/>
                </a:lnTo>
                <a:lnTo>
                  <a:pt x="0" y="22704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711200"/>
            <a:endParaRPr lang="en-US" sz="1400" b="1" dirty="0"/>
          </a:p>
        </p:txBody>
      </p:sp>
      <p:sp>
        <p:nvSpPr>
          <p:cNvPr id="32" name="Rectangle 31"/>
          <p:cNvSpPr/>
          <p:nvPr/>
        </p:nvSpPr>
        <p:spPr>
          <a:xfrm>
            <a:off x="5281725" y="588578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281724" y="5885060"/>
            <a:ext cx="137299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281725" y="629853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281724" y="6297810"/>
            <a:ext cx="110109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281725" y="670493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281724" y="6704210"/>
            <a:ext cx="120904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278940"/>
              </p:ext>
            </p:extLst>
          </p:nvPr>
        </p:nvGraphicFramePr>
        <p:xfrm>
          <a:off x="5201232" y="5523708"/>
          <a:ext cx="2329082" cy="124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Englisch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Französisch</a:t>
                      </a:r>
                      <a:r>
                        <a:rPr lang="fr-FR" sz="1400" b="0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Spanisch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1" name="Rectangle 8"/>
          <p:cNvSpPr/>
          <p:nvPr/>
        </p:nvSpPr>
        <p:spPr>
          <a:xfrm>
            <a:off x="5070592" y="7239241"/>
            <a:ext cx="2459722" cy="269096"/>
          </a:xfrm>
          <a:custGeom>
            <a:avLst/>
            <a:gdLst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93675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587500 w 1936750"/>
              <a:gd name="connsiteY2" fmla="*/ 1381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51130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77165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6750" h="227043">
                <a:moveTo>
                  <a:pt x="0" y="0"/>
                </a:moveTo>
                <a:lnTo>
                  <a:pt x="1936750" y="0"/>
                </a:lnTo>
                <a:lnTo>
                  <a:pt x="1771650" y="227043"/>
                </a:lnTo>
                <a:lnTo>
                  <a:pt x="0" y="22704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711200"/>
            <a:endParaRPr lang="en-US" sz="1400" b="1" dirty="0"/>
          </a:p>
        </p:txBody>
      </p:sp>
      <p:sp>
        <p:nvSpPr>
          <p:cNvPr id="43" name="Rectangle 42"/>
          <p:cNvSpPr/>
          <p:nvPr/>
        </p:nvSpPr>
        <p:spPr>
          <a:xfrm>
            <a:off x="5290302" y="8008313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290301" y="8007592"/>
            <a:ext cx="1593216" cy="868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290302" y="8408363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290301" y="8407641"/>
            <a:ext cx="120904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290302" y="8821113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290301" y="8820391"/>
            <a:ext cx="1593216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290302" y="9227513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290301" y="9226791"/>
            <a:ext cx="137299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290302" y="9640263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5290301" y="9639541"/>
            <a:ext cx="110109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5290302" y="10046663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5290301" y="10045941"/>
            <a:ext cx="120904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5290302" y="10453063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5290301" y="10452341"/>
            <a:ext cx="150114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1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843603"/>
              </p:ext>
            </p:extLst>
          </p:nvPr>
        </p:nvGraphicFramePr>
        <p:xfrm>
          <a:off x="5226851" y="7621309"/>
          <a:ext cx="2329082" cy="289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Kreativität</a:t>
                      </a:r>
                      <a:r>
                        <a:rPr lang="fr-FR" sz="1400" b="0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Linux</a:t>
                      </a:r>
                      <a:r>
                        <a:rPr lang="fr-FR" sz="1400" b="0" i="0" baseline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- Windows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Microsoft Office</a:t>
                      </a: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Google </a:t>
                      </a: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AdWords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Internet</a:t>
                      </a: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Vertrieb</a:t>
                      </a:r>
                      <a:r>
                        <a:rPr lang="fr-FR" sz="1400" b="0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Marketing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2" name="TextBox 61"/>
          <p:cNvSpPr txBox="1"/>
          <p:nvPr/>
        </p:nvSpPr>
        <p:spPr>
          <a:xfrm>
            <a:off x="5187544" y="5139790"/>
            <a:ext cx="1489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venir Light" charset="0"/>
                <a:ea typeface="Avenir Light" charset="0"/>
                <a:cs typeface="Avenir Light" charset="0"/>
              </a:rPr>
              <a:t>SPRACHEN</a:t>
            </a:r>
            <a:endParaRPr lang="en-US" sz="1400" b="1" dirty="0"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83" name="TextBox 61"/>
          <p:cNvSpPr txBox="1"/>
          <p:nvPr/>
        </p:nvSpPr>
        <p:spPr>
          <a:xfrm>
            <a:off x="5202606" y="7247091"/>
            <a:ext cx="1489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venir Light" charset="0"/>
                <a:ea typeface="Avenir Light" charset="0"/>
                <a:cs typeface="Avenir Light" charset="0"/>
              </a:rPr>
              <a:t>FÄHIGKEITEN </a:t>
            </a:r>
          </a:p>
        </p:txBody>
      </p:sp>
      <p:sp>
        <p:nvSpPr>
          <p:cNvPr id="88" name="TextBox 50"/>
          <p:cNvSpPr txBox="1"/>
          <p:nvPr/>
        </p:nvSpPr>
        <p:spPr>
          <a:xfrm>
            <a:off x="90820" y="1021027"/>
            <a:ext cx="22363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ÜBER MICH </a:t>
            </a:r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1084</TotalTime>
  <Words>156</Words>
  <Application>Microsoft Office PowerPoint</Application>
  <PresentationFormat>Personalizado</PresentationFormat>
  <Paragraphs>46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Avenir Light</vt:lpstr>
      <vt:lpstr>Avenir Medium</vt:lpstr>
      <vt:lpstr>Calibri</vt:lpstr>
      <vt:lpstr>Courier New</vt:lpstr>
      <vt:lpstr>Myriad Pro Cond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93</cp:revision>
  <dcterms:created xsi:type="dcterms:W3CDTF">2014-12-03T08:33:54Z</dcterms:created>
  <dcterms:modified xsi:type="dcterms:W3CDTF">2019-01-24T19:29:28Z</dcterms:modified>
</cp:coreProperties>
</file>