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40"/>
    <p:restoredTop sz="94586"/>
  </p:normalViewPr>
  <p:slideViewPr>
    <p:cSldViewPr snapToGrid="0" snapToObjects="1">
      <p:cViewPr>
        <p:scale>
          <a:sx n="86" d="100"/>
          <a:sy n="86" d="100"/>
        </p:scale>
        <p:origin x="16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6929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97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2318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3687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6277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915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1942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3046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2707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2700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7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8CBE8-2899-7F4A-BFAD-84108FDF804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1F29F-2DB9-C548-9350-5B8FB34B4BC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1628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/>
          <p:cNvSpPr/>
          <p:nvPr/>
        </p:nvSpPr>
        <p:spPr>
          <a:xfrm>
            <a:off x="0" y="-18929"/>
            <a:ext cx="6858000" cy="14842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891993"/>
              </p:ext>
            </p:extLst>
          </p:nvPr>
        </p:nvGraphicFramePr>
        <p:xfrm>
          <a:off x="271893" y="1605260"/>
          <a:ext cx="3884704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4704"/>
              </a:tblGrid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dirty="0" smtClean="0">
                          <a:solidFill>
                            <a:schemeClr val="tx1"/>
                          </a:solidFill>
                        </a:rPr>
                        <a:t>BERUFSERFAHRUNGEN</a:t>
                      </a:r>
                      <a:endParaRPr lang="fr-FR" sz="1800" b="1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2016 -</a:t>
                      </a:r>
                      <a:r>
                        <a:rPr lang="fr-FR" sz="14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Berufsbezeichnung</a:t>
                      </a: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</a:t>
                      </a: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Stadt</a:t>
                      </a: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4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Interdum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Etiam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bibendum, ante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posuere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2016 -</a:t>
                      </a:r>
                      <a:r>
                        <a:rPr lang="fr-FR" sz="14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Berufsbezeichnung</a:t>
                      </a: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</a:t>
                      </a: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Stadt</a:t>
                      </a: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4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Interdum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Etiam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bibendum, ante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posuere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2016 -</a:t>
                      </a:r>
                      <a:r>
                        <a:rPr lang="fr-FR" sz="14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Berufsbezeichnung</a:t>
                      </a: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</a:t>
                      </a: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Stadt</a:t>
                      </a: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4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Interdum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Etiam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bibendum, ante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posuere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2016 -</a:t>
                      </a:r>
                      <a:r>
                        <a:rPr lang="fr-FR" sz="14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Berufsbezeichnung</a:t>
                      </a: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</a:t>
                      </a: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Stadt</a:t>
                      </a: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4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Interdum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Etiam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bibendum, ante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posuere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323843"/>
              </p:ext>
            </p:extLst>
          </p:nvPr>
        </p:nvGraphicFramePr>
        <p:xfrm>
          <a:off x="4156597" y="1605260"/>
          <a:ext cx="2485503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5503"/>
              </a:tblGrid>
              <a:tr h="0"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AUSBILDUNG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</a:t>
                      </a:r>
                      <a:r>
                        <a:rPr lang="fr-FR" sz="14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</a:t>
                      </a: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Universität</a:t>
                      </a:r>
                      <a:endParaRPr lang="fr-FR" sz="14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</a:t>
                      </a:r>
                      <a:r>
                        <a:rPr lang="fr-FR" sz="14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</a:t>
                      </a: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Universität</a:t>
                      </a:r>
                      <a:endParaRPr lang="fr-FR" sz="14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</a:t>
                      </a:r>
                      <a:r>
                        <a:rPr lang="fr-FR" sz="14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</a:t>
                      </a: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Universität</a:t>
                      </a:r>
                      <a:endParaRPr lang="fr-FR" sz="14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</a:t>
                      </a:r>
                      <a:r>
                        <a:rPr lang="fr-FR" sz="14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</a:t>
                      </a: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Universität</a:t>
                      </a:r>
                      <a:endParaRPr lang="fr-FR" sz="14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673193"/>
              </p:ext>
            </p:extLst>
          </p:nvPr>
        </p:nvGraphicFramePr>
        <p:xfrm>
          <a:off x="4253340" y="6321823"/>
          <a:ext cx="2388760" cy="1295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88760"/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fr-FR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KONTAKT</a:t>
                      </a: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Adresse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Street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Name</a:t>
                      </a:r>
                      <a:endParaRPr lang="en-US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Berlin</a:t>
                      </a:r>
                    </a:p>
                    <a:p>
                      <a:pPr algn="r"/>
                      <a:r>
                        <a:rPr lang="en-US" sz="11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Mobiltelefon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000 222 444</a:t>
                      </a:r>
                    </a:p>
                    <a:p>
                      <a:pPr algn="r"/>
                      <a:r>
                        <a:rPr lang="en-US" sz="11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Telefon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000 111 333</a:t>
                      </a:r>
                    </a:p>
                    <a:p>
                      <a:pPr algn="r"/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Email: name@mail.com</a:t>
                      </a:r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330565" y="8515949"/>
            <a:ext cx="353539" cy="112488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4705614" y="8642951"/>
            <a:ext cx="353539" cy="99787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076246" y="8407089"/>
            <a:ext cx="353539" cy="123374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601722" y="8623124"/>
            <a:ext cx="110638" cy="10885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601722" y="8884383"/>
            <a:ext cx="110638" cy="1088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601936" y="9145642"/>
            <a:ext cx="110638" cy="1088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5747450" y="8529981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Englisch</a:t>
            </a:r>
            <a:endParaRPr lang="fr-FR" sz="1200" dirty="0"/>
          </a:p>
        </p:txBody>
      </p:sp>
      <p:sp>
        <p:nvSpPr>
          <p:cNvPr id="14" name="ZoneTexte 13"/>
          <p:cNvSpPr txBox="1"/>
          <p:nvPr/>
        </p:nvSpPr>
        <p:spPr>
          <a:xfrm>
            <a:off x="5747450" y="8789101"/>
            <a:ext cx="9363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/>
              <a:t>Französisch</a:t>
            </a:r>
            <a:r>
              <a:rPr lang="fr-FR" sz="1200" dirty="0"/>
              <a:t> 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5741915" y="9048906"/>
            <a:ext cx="7312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Spanisch</a:t>
            </a:r>
            <a:endParaRPr lang="fr-FR" sz="1200" dirty="0"/>
          </a:p>
        </p:txBody>
      </p:sp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769891"/>
              </p:ext>
            </p:extLst>
          </p:nvPr>
        </p:nvGraphicFramePr>
        <p:xfrm>
          <a:off x="4253340" y="7883706"/>
          <a:ext cx="238876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8760"/>
              </a:tblGrid>
              <a:tr h="324397"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dirty="0" smtClean="0">
                          <a:solidFill>
                            <a:schemeClr val="tx1"/>
                          </a:solidFill>
                        </a:rPr>
                        <a:t>SPRACHEN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5" name="Tableau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152763"/>
              </p:ext>
            </p:extLst>
          </p:nvPr>
        </p:nvGraphicFramePr>
        <p:xfrm>
          <a:off x="271893" y="6792404"/>
          <a:ext cx="3326632" cy="134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26632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b="1" kern="1200" dirty="0" smtClean="0">
                          <a:solidFill>
                            <a:srgbClr val="575757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FÄHIGKEITEN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PROJEKTMANAGEMENT</a:t>
                      </a: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BUCHHALTUNG </a:t>
                      </a: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ÄNDERUNGSMANAGEMENT 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76" name="Tableau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975006"/>
              </p:ext>
            </p:extLst>
          </p:nvPr>
        </p:nvGraphicFramePr>
        <p:xfrm>
          <a:off x="285966" y="8273443"/>
          <a:ext cx="3312559" cy="134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255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b="1" kern="1200" dirty="0" smtClean="0">
                          <a:solidFill>
                            <a:srgbClr val="575757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PERSÖNLICHKEIT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FÜHRUNG </a:t>
                      </a:r>
                    </a:p>
                  </a:txBody>
                  <a:tcPr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KREATIV</a:t>
                      </a: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ORGANISIERT</a:t>
                      </a: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ERNST 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77" name="Rectangle 76"/>
          <p:cNvSpPr/>
          <p:nvPr/>
        </p:nvSpPr>
        <p:spPr>
          <a:xfrm>
            <a:off x="2277038" y="7217995"/>
            <a:ext cx="1321487" cy="139544"/>
          </a:xfrm>
          <a:prstGeom prst="rect">
            <a:avLst/>
          </a:prstGeom>
          <a:solidFill>
            <a:srgbClr val="DC23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77"/>
          <p:cNvSpPr/>
          <p:nvPr/>
        </p:nvSpPr>
        <p:spPr>
          <a:xfrm>
            <a:off x="2277038" y="7440187"/>
            <a:ext cx="1321487" cy="134552"/>
          </a:xfrm>
          <a:prstGeom prst="rect">
            <a:avLst/>
          </a:prstGeom>
          <a:solidFill>
            <a:srgbClr val="DC23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78"/>
          <p:cNvSpPr/>
          <p:nvPr/>
        </p:nvSpPr>
        <p:spPr>
          <a:xfrm>
            <a:off x="2277038" y="7674768"/>
            <a:ext cx="1321487" cy="124219"/>
          </a:xfrm>
          <a:prstGeom prst="rect">
            <a:avLst/>
          </a:prstGeom>
          <a:solidFill>
            <a:srgbClr val="DC23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79"/>
          <p:cNvSpPr/>
          <p:nvPr/>
        </p:nvSpPr>
        <p:spPr>
          <a:xfrm>
            <a:off x="2277038" y="7909349"/>
            <a:ext cx="1321487" cy="127590"/>
          </a:xfrm>
          <a:prstGeom prst="rect">
            <a:avLst/>
          </a:prstGeom>
          <a:solidFill>
            <a:srgbClr val="DC23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80"/>
          <p:cNvSpPr/>
          <p:nvPr/>
        </p:nvSpPr>
        <p:spPr>
          <a:xfrm>
            <a:off x="2277038" y="7217995"/>
            <a:ext cx="1138837" cy="139544"/>
          </a:xfrm>
          <a:prstGeom prst="rect">
            <a:avLst/>
          </a:prstGeom>
          <a:solidFill>
            <a:srgbClr val="FFC0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81"/>
          <p:cNvSpPr/>
          <p:nvPr/>
        </p:nvSpPr>
        <p:spPr>
          <a:xfrm>
            <a:off x="2277037" y="7440187"/>
            <a:ext cx="963697" cy="134552"/>
          </a:xfrm>
          <a:prstGeom prst="rect">
            <a:avLst/>
          </a:prstGeom>
          <a:solidFill>
            <a:srgbClr val="FFC0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Rectangle 82"/>
          <p:cNvSpPr/>
          <p:nvPr/>
        </p:nvSpPr>
        <p:spPr>
          <a:xfrm>
            <a:off x="2277037" y="7674520"/>
            <a:ext cx="1138838" cy="127590"/>
          </a:xfrm>
          <a:prstGeom prst="rect">
            <a:avLst/>
          </a:prstGeom>
          <a:solidFill>
            <a:srgbClr val="FFC0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2277037" y="7909349"/>
            <a:ext cx="843620" cy="127590"/>
          </a:xfrm>
          <a:prstGeom prst="rect">
            <a:avLst/>
          </a:prstGeom>
          <a:solidFill>
            <a:srgbClr val="FFC0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84"/>
          <p:cNvSpPr/>
          <p:nvPr/>
        </p:nvSpPr>
        <p:spPr>
          <a:xfrm>
            <a:off x="2159513" y="8668481"/>
            <a:ext cx="1439012" cy="124467"/>
          </a:xfrm>
          <a:prstGeom prst="rect">
            <a:avLst/>
          </a:prstGeom>
          <a:solidFill>
            <a:srgbClr val="57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85"/>
          <p:cNvSpPr/>
          <p:nvPr/>
        </p:nvSpPr>
        <p:spPr>
          <a:xfrm>
            <a:off x="2159513" y="8890673"/>
            <a:ext cx="1439012" cy="124467"/>
          </a:xfrm>
          <a:prstGeom prst="rect">
            <a:avLst/>
          </a:prstGeom>
          <a:solidFill>
            <a:srgbClr val="57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86"/>
          <p:cNvSpPr/>
          <p:nvPr/>
        </p:nvSpPr>
        <p:spPr>
          <a:xfrm>
            <a:off x="2159513" y="9136960"/>
            <a:ext cx="1439226" cy="112761"/>
          </a:xfrm>
          <a:prstGeom prst="rect">
            <a:avLst/>
          </a:prstGeom>
          <a:solidFill>
            <a:srgbClr val="57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87"/>
          <p:cNvSpPr/>
          <p:nvPr/>
        </p:nvSpPr>
        <p:spPr>
          <a:xfrm>
            <a:off x="2159513" y="9359835"/>
            <a:ext cx="1439012" cy="124467"/>
          </a:xfrm>
          <a:prstGeom prst="rect">
            <a:avLst/>
          </a:prstGeom>
          <a:solidFill>
            <a:srgbClr val="57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2150492" y="8668481"/>
            <a:ext cx="1333471" cy="1244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89"/>
          <p:cNvSpPr/>
          <p:nvPr/>
        </p:nvSpPr>
        <p:spPr>
          <a:xfrm>
            <a:off x="2140622" y="8890673"/>
            <a:ext cx="940109" cy="1244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90"/>
          <p:cNvSpPr/>
          <p:nvPr/>
        </p:nvSpPr>
        <p:spPr>
          <a:xfrm>
            <a:off x="2144908" y="9125006"/>
            <a:ext cx="1110963" cy="1244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 91"/>
          <p:cNvSpPr/>
          <p:nvPr/>
        </p:nvSpPr>
        <p:spPr>
          <a:xfrm>
            <a:off x="2156012" y="9359835"/>
            <a:ext cx="924719" cy="1244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4" name="Image 9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105"/>
          <a:stretch/>
        </p:blipFill>
        <p:spPr>
          <a:xfrm>
            <a:off x="400744" y="68736"/>
            <a:ext cx="1463556" cy="1466564"/>
          </a:xfrm>
          <a:prstGeom prst="ellipse">
            <a:avLst/>
          </a:prstGeom>
          <a:ln>
            <a:solidFill>
              <a:schemeClr val="bg1"/>
            </a:solidFill>
          </a:ln>
        </p:spPr>
      </p:pic>
      <p:sp>
        <p:nvSpPr>
          <p:cNvPr id="96" name="ZoneTexte 95"/>
          <p:cNvSpPr txBox="1"/>
          <p:nvPr/>
        </p:nvSpPr>
        <p:spPr>
          <a:xfrm>
            <a:off x="2264582" y="289942"/>
            <a:ext cx="37055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Alicia MONTESSUR</a:t>
            </a:r>
            <a:endParaRPr lang="fr-FR" sz="3600" dirty="0"/>
          </a:p>
        </p:txBody>
      </p:sp>
      <p:sp>
        <p:nvSpPr>
          <p:cNvPr id="97" name="ZoneTexte 96"/>
          <p:cNvSpPr txBox="1"/>
          <p:nvPr/>
        </p:nvSpPr>
        <p:spPr>
          <a:xfrm>
            <a:off x="3138597" y="838467"/>
            <a:ext cx="2020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err="1" smtClean="0"/>
              <a:t>Berufsbezeichnung</a:t>
            </a:r>
            <a:endParaRPr lang="fr-FR" dirty="0"/>
          </a:p>
        </p:txBody>
      </p:sp>
      <p:cxnSp>
        <p:nvCxnSpPr>
          <p:cNvPr id="99" name="Connecteur droit 98"/>
          <p:cNvCxnSpPr/>
          <p:nvPr/>
        </p:nvCxnSpPr>
        <p:spPr>
          <a:xfrm>
            <a:off x="2140622" y="838467"/>
            <a:ext cx="39297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840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191</Words>
  <Application>Microsoft Office PowerPoint</Application>
  <PresentationFormat>A4 (210 x 297 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11</cp:revision>
  <dcterms:created xsi:type="dcterms:W3CDTF">2016-07-28T13:32:31Z</dcterms:created>
  <dcterms:modified xsi:type="dcterms:W3CDTF">2019-01-25T01:08:51Z</dcterms:modified>
</cp:coreProperties>
</file>