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279770"/>
              </p:ext>
            </p:extLst>
          </p:nvPr>
        </p:nvGraphicFramePr>
        <p:xfrm>
          <a:off x="327258" y="1884622"/>
          <a:ext cx="6914790" cy="842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613053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b="0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3912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 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457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7180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und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400" b="0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27257" y="376517"/>
            <a:ext cx="376961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Philibert</a:t>
            </a:r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LA ROUSSIGNOL</a:t>
            </a:r>
            <a:endParaRPr lang="en-GB" sz="2000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12 Street Name, </a:t>
            </a: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Berlin </a:t>
            </a:r>
          </a:p>
          <a:p>
            <a:r>
              <a:rPr lang="en-GB" sz="1200" dirty="0" err="1">
                <a:latin typeface="Arial" charset="0"/>
                <a:ea typeface="Arial" charset="0"/>
                <a:cs typeface="Arial" charset="0"/>
              </a:rPr>
              <a:t>Telefon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: 000 111 333</a:t>
            </a: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Email: name@mail.com</a:t>
            </a:r>
          </a:p>
          <a:p>
            <a:endParaRPr lang="fr-FR" sz="1200" dirty="0"/>
          </a:p>
        </p:txBody>
      </p:sp>
      <p:pic>
        <p:nvPicPr>
          <p:cNvPr id="13" name="Image 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4081" y="298993"/>
            <a:ext cx="1105535" cy="11309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214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2016-02-02T19:34:59Z</dcterms:created>
  <dcterms:modified xsi:type="dcterms:W3CDTF">2018-12-18T19:05:25Z</dcterms:modified>
</cp:coreProperties>
</file>