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62A9"/>
    <a:srgbClr val="E3F5F1"/>
    <a:srgbClr val="BDE7DE"/>
    <a:srgbClr val="F0FAF7"/>
    <a:srgbClr val="E8F8F3"/>
    <a:srgbClr val="A0DCCF"/>
    <a:srgbClr val="A982BA"/>
    <a:srgbClr val="55C0A8"/>
    <a:srgbClr val="C92B2B"/>
    <a:srgbClr val="F05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0"/>
    <p:restoredTop sz="94586"/>
  </p:normalViewPr>
  <p:slideViewPr>
    <p:cSldViewPr>
      <p:cViewPr>
        <p:scale>
          <a:sx n="77" d="100"/>
          <a:sy n="77" d="100"/>
        </p:scale>
        <p:origin x="1656" y="-2070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4CEC-51AD-4ABF-ABA6-04FE2CB2A729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EAAE-B561-4358-9818-D604330590AD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394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4CEC-51AD-4ABF-ABA6-04FE2CB2A729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EAAE-B561-4358-9818-D604330590AD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63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4CEC-51AD-4ABF-ABA6-04FE2CB2A729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EAAE-B561-4358-9818-D604330590AD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469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4CEC-51AD-4ABF-ABA6-04FE2CB2A729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EAAE-B561-4358-9818-D604330590AD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72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4CEC-51AD-4ABF-ABA6-04FE2CB2A729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EAAE-B561-4358-9818-D604330590AD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207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4CEC-51AD-4ABF-ABA6-04FE2CB2A729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EAAE-B561-4358-9818-D604330590AD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63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4CEC-51AD-4ABF-ABA6-04FE2CB2A729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EAAE-B561-4358-9818-D604330590AD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318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4CEC-51AD-4ABF-ABA6-04FE2CB2A729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EAAE-B561-4358-9818-D604330590AD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51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4CEC-51AD-4ABF-ABA6-04FE2CB2A729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EAAE-B561-4358-9818-D604330590AD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62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4CEC-51AD-4ABF-ABA6-04FE2CB2A729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EAAE-B561-4358-9818-D604330590AD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7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4CEC-51AD-4ABF-ABA6-04FE2CB2A729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EAAE-B561-4358-9818-D604330590AD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448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64CEC-51AD-4ABF-ABA6-04FE2CB2A729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EEAAE-B561-4358-9818-D604330590AD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101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7561262" cy="10693400"/>
          </a:xfrm>
          <a:prstGeom prst="rect">
            <a:avLst/>
          </a:prstGeom>
          <a:solidFill>
            <a:srgbClr val="BDE7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" t="50000" r="29"/>
          <a:stretch/>
        </p:blipFill>
        <p:spPr>
          <a:xfrm>
            <a:off x="-1" y="0"/>
            <a:ext cx="7561263" cy="444781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216235" y="594172"/>
            <a:ext cx="7128792" cy="1728192"/>
          </a:xfrm>
          <a:prstGeom prst="rect">
            <a:avLst/>
          </a:prstGeom>
          <a:solidFill>
            <a:srgbClr val="E8F8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47" y="668037"/>
            <a:ext cx="2286000" cy="1524000"/>
          </a:xfrm>
          <a:prstGeom prst="rect">
            <a:avLst/>
          </a:prstGeom>
        </p:spPr>
      </p:pic>
      <p:sp>
        <p:nvSpPr>
          <p:cNvPr id="95" name="Прямоугольник 94"/>
          <p:cNvSpPr/>
          <p:nvPr/>
        </p:nvSpPr>
        <p:spPr>
          <a:xfrm>
            <a:off x="227312" y="5901380"/>
            <a:ext cx="4489423" cy="2358000"/>
          </a:xfrm>
          <a:prstGeom prst="rect">
            <a:avLst/>
          </a:prstGeom>
          <a:solidFill>
            <a:srgbClr val="F0FA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TextBox 64"/>
          <p:cNvSpPr txBox="1"/>
          <p:nvPr/>
        </p:nvSpPr>
        <p:spPr>
          <a:xfrm>
            <a:off x="684291" y="5913472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329B7D"/>
                </a:solidFill>
                <a:latin typeface="Myriad Pro Cond" pitchFamily="34" charset="0"/>
              </a:rPr>
              <a:t>AUSBILDUNG </a:t>
            </a:r>
            <a:endParaRPr lang="ru-RU" b="1" dirty="0">
              <a:solidFill>
                <a:srgbClr val="329B7D"/>
              </a:solidFill>
              <a:latin typeface="Myriad Pro Cond" pitchFamily="34" charset="0"/>
            </a:endParaRPr>
          </a:p>
        </p:txBody>
      </p:sp>
      <p:pic>
        <p:nvPicPr>
          <p:cNvPr id="66" name="Рисунок 6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18" y="6010103"/>
            <a:ext cx="244429" cy="176073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252239" y="6406202"/>
            <a:ext cx="129254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latin typeface="Myriad Pro Cond" pitchFamily="34" charset="0"/>
              </a:rPr>
              <a:t>UNIVERSITÄT </a:t>
            </a:r>
            <a:endParaRPr lang="en-US" sz="1300" b="1" dirty="0" smtClean="0">
              <a:latin typeface="Myriad Pro Cond" pitchFamily="34" charset="0"/>
            </a:endParaRPr>
          </a:p>
          <a:p>
            <a:r>
              <a:rPr lang="en-US" sz="1350" dirty="0" smtClean="0">
                <a:latin typeface="Myriad Pro Cond" pitchFamily="34" charset="0"/>
              </a:rPr>
              <a:t>2008</a:t>
            </a:r>
            <a:r>
              <a:rPr lang="en-US" sz="1300" dirty="0" smtClean="0">
                <a:latin typeface="Myriad Pro Cond" pitchFamily="34" charset="0"/>
              </a:rPr>
              <a:t> – </a:t>
            </a:r>
            <a:r>
              <a:rPr lang="en-US" sz="1350" dirty="0" smtClean="0">
                <a:latin typeface="Myriad Pro Cond" pitchFamily="34" charset="0"/>
              </a:rPr>
              <a:t>2010</a:t>
            </a:r>
          </a:p>
          <a:p>
            <a:endParaRPr lang="en-US" sz="1300" dirty="0">
              <a:latin typeface="Myriad Pro Cond" pitchFamily="34" charset="0"/>
            </a:endParaRPr>
          </a:p>
          <a:p>
            <a:endParaRPr lang="en-US" sz="1300" dirty="0">
              <a:latin typeface="Myriad Pro Cond" pitchFamily="34" charset="0"/>
            </a:endParaRPr>
          </a:p>
          <a:p>
            <a:endParaRPr lang="en-US" sz="1300" b="1" dirty="0" smtClean="0">
              <a:latin typeface="Myriad Pro Cond" pitchFamily="34" charset="0"/>
            </a:endParaRPr>
          </a:p>
          <a:p>
            <a:r>
              <a:rPr lang="en-US" sz="1300" b="1" dirty="0">
                <a:latin typeface="Myriad Pro Cond" pitchFamily="34" charset="0"/>
              </a:rPr>
              <a:t>UNIVERSITÄT </a:t>
            </a:r>
            <a:endParaRPr lang="en-US" sz="1300" b="1" dirty="0" smtClean="0">
              <a:latin typeface="Myriad Pro Cond" pitchFamily="34" charset="0"/>
            </a:endParaRPr>
          </a:p>
          <a:p>
            <a:r>
              <a:rPr lang="en-US" sz="1350" dirty="0" smtClean="0">
                <a:latin typeface="Myriad Pro Cond" pitchFamily="34" charset="0"/>
              </a:rPr>
              <a:t>2004</a:t>
            </a:r>
            <a:r>
              <a:rPr lang="en-US" sz="1300" dirty="0" smtClean="0">
                <a:latin typeface="Myriad Pro Cond" pitchFamily="34" charset="0"/>
              </a:rPr>
              <a:t> – </a:t>
            </a:r>
            <a:r>
              <a:rPr lang="en-US" sz="1350" dirty="0" smtClean="0">
                <a:latin typeface="Myriad Pro Cond" pitchFamily="34" charset="0"/>
              </a:rPr>
              <a:t>2008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620390" y="6406202"/>
            <a:ext cx="3198295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 smtClean="0">
                <a:latin typeface="Myriad Pro Cond" pitchFamily="34" charset="0"/>
              </a:rPr>
              <a:t>GRAD</a:t>
            </a:r>
          </a:p>
          <a:p>
            <a:pPr defTabSz="685800">
              <a:defRPr/>
            </a:pPr>
            <a:r>
              <a:rPr lang="fr-FR" sz="1300" dirty="0">
                <a:latin typeface="Myriad Pro Cond" pitchFamily="34" charset="0"/>
              </a:rPr>
              <a:t>Lorem </a:t>
            </a:r>
            <a:r>
              <a:rPr lang="fr-FR" sz="1300" dirty="0" err="1">
                <a:latin typeface="Myriad Pro Cond" pitchFamily="34" charset="0"/>
              </a:rPr>
              <a:t>ipsum</a:t>
            </a:r>
            <a:r>
              <a:rPr lang="fr-FR" sz="1300" dirty="0">
                <a:latin typeface="Myriad Pro Cond" pitchFamily="34" charset="0"/>
              </a:rPr>
              <a:t> </a:t>
            </a:r>
            <a:r>
              <a:rPr lang="fr-FR" sz="1300" dirty="0" err="1">
                <a:latin typeface="Myriad Pro Cond" pitchFamily="34" charset="0"/>
              </a:rPr>
              <a:t>dolor</a:t>
            </a:r>
            <a:r>
              <a:rPr lang="fr-FR" sz="1300" dirty="0">
                <a:latin typeface="Myriad Pro Cond" pitchFamily="34" charset="0"/>
              </a:rPr>
              <a:t> </a:t>
            </a:r>
            <a:r>
              <a:rPr lang="fr-FR" sz="1300" dirty="0" err="1">
                <a:latin typeface="Myriad Pro Cond" pitchFamily="34" charset="0"/>
              </a:rPr>
              <a:t>sit</a:t>
            </a:r>
            <a:r>
              <a:rPr lang="fr-FR" sz="1300" dirty="0">
                <a:latin typeface="Myriad Pro Cond" pitchFamily="34" charset="0"/>
              </a:rPr>
              <a:t> </a:t>
            </a:r>
            <a:r>
              <a:rPr lang="fr-FR" sz="1300" dirty="0" err="1">
                <a:latin typeface="Myriad Pro Cond" pitchFamily="34" charset="0"/>
              </a:rPr>
              <a:t>amet</a:t>
            </a:r>
            <a:r>
              <a:rPr lang="fr-FR" sz="1300" dirty="0">
                <a:latin typeface="Myriad Pro Cond" pitchFamily="34" charset="0"/>
              </a:rPr>
              <a:t>, </a:t>
            </a:r>
            <a:r>
              <a:rPr lang="fr-FR" sz="1300" dirty="0" err="1">
                <a:latin typeface="Myriad Pro Cond" pitchFamily="34" charset="0"/>
              </a:rPr>
              <a:t>consectetur</a:t>
            </a:r>
            <a:r>
              <a:rPr lang="fr-FR" sz="1300" dirty="0">
                <a:latin typeface="Myriad Pro Cond" pitchFamily="34" charset="0"/>
              </a:rPr>
              <a:t> </a:t>
            </a:r>
            <a:r>
              <a:rPr lang="fr-FR" sz="1300" dirty="0" err="1">
                <a:latin typeface="Myriad Pro Cond" pitchFamily="34" charset="0"/>
              </a:rPr>
              <a:t>adipiscing</a:t>
            </a:r>
            <a:r>
              <a:rPr lang="fr-FR" sz="1300" dirty="0">
                <a:latin typeface="Myriad Pro Cond" pitchFamily="34" charset="0"/>
              </a:rPr>
              <a:t> </a:t>
            </a:r>
            <a:r>
              <a:rPr lang="fr-FR" sz="1300" dirty="0" err="1">
                <a:latin typeface="Myriad Pro Cond" pitchFamily="34" charset="0"/>
              </a:rPr>
              <a:t>elit</a:t>
            </a:r>
            <a:r>
              <a:rPr lang="fr-FR" sz="1300" dirty="0">
                <a:latin typeface="Myriad Pro Cond" pitchFamily="34" charset="0"/>
              </a:rPr>
              <a:t>. </a:t>
            </a:r>
            <a:r>
              <a:rPr lang="fr-FR" sz="1300" dirty="0" err="1">
                <a:latin typeface="Myriad Pro Cond" pitchFamily="34" charset="0"/>
              </a:rPr>
              <a:t>Morbi</a:t>
            </a:r>
            <a:r>
              <a:rPr lang="fr-FR" sz="1300" dirty="0">
                <a:latin typeface="Myriad Pro Cond" pitchFamily="34" charset="0"/>
              </a:rPr>
              <a:t> tristique </a:t>
            </a:r>
            <a:r>
              <a:rPr lang="fr-FR" sz="1300" dirty="0" err="1">
                <a:latin typeface="Myriad Pro Cond" pitchFamily="34" charset="0"/>
              </a:rPr>
              <a:t>sapien</a:t>
            </a:r>
            <a:r>
              <a:rPr lang="fr-FR" sz="1300" dirty="0">
                <a:latin typeface="Myriad Pro Cond" pitchFamily="34" charset="0"/>
              </a:rPr>
              <a:t> nec </a:t>
            </a:r>
            <a:r>
              <a:rPr lang="fr-FR" sz="1300" dirty="0" err="1">
                <a:latin typeface="Myriad Pro Cond" pitchFamily="34" charset="0"/>
              </a:rPr>
              <a:t>nulla</a:t>
            </a:r>
            <a:r>
              <a:rPr lang="fr-FR" sz="1300" dirty="0">
                <a:latin typeface="Myriad Pro Cond" pitchFamily="34" charset="0"/>
              </a:rPr>
              <a:t> </a:t>
            </a:r>
            <a:r>
              <a:rPr lang="fr-FR" sz="1300" dirty="0" err="1">
                <a:latin typeface="Myriad Pro Cond" pitchFamily="34" charset="0"/>
              </a:rPr>
              <a:t>rutrum</a:t>
            </a:r>
            <a:r>
              <a:rPr lang="fr-FR" sz="1300" dirty="0">
                <a:latin typeface="Myriad Pro Cond" pitchFamily="34" charset="0"/>
              </a:rPr>
              <a:t> </a:t>
            </a:r>
            <a:r>
              <a:rPr lang="fr-FR" sz="1300" dirty="0" err="1">
                <a:latin typeface="Myriad Pro Cond" pitchFamily="34" charset="0"/>
              </a:rPr>
              <a:t>imperdiet</a:t>
            </a:r>
            <a:r>
              <a:rPr lang="fr-FR" sz="1300" dirty="0">
                <a:latin typeface="Myriad Pro Cond" pitchFamily="34" charset="0"/>
              </a:rPr>
              <a:t>. </a:t>
            </a:r>
            <a:endParaRPr lang="en-US" sz="1300" dirty="0" smtClean="0">
              <a:latin typeface="Myriad Pro Cond" pitchFamily="34" charset="0"/>
            </a:endParaRPr>
          </a:p>
          <a:p>
            <a:endParaRPr lang="en-US" sz="1300" b="1" dirty="0" smtClean="0">
              <a:latin typeface="Myriad Pro Cond" pitchFamily="34" charset="0"/>
            </a:endParaRPr>
          </a:p>
          <a:p>
            <a:r>
              <a:rPr lang="en-US" sz="1300" b="1" dirty="0" smtClean="0">
                <a:latin typeface="Myriad Pro Cond" pitchFamily="34" charset="0"/>
              </a:rPr>
              <a:t>GRAD</a:t>
            </a:r>
          </a:p>
          <a:p>
            <a:pPr defTabSz="685800">
              <a:defRPr/>
            </a:pPr>
            <a:r>
              <a:rPr lang="fr-FR" sz="1300" dirty="0">
                <a:latin typeface="Myriad Pro Cond" pitchFamily="34" charset="0"/>
              </a:rPr>
              <a:t>Lorem </a:t>
            </a:r>
            <a:r>
              <a:rPr lang="fr-FR" sz="1300" dirty="0" err="1">
                <a:latin typeface="Myriad Pro Cond" pitchFamily="34" charset="0"/>
              </a:rPr>
              <a:t>ipsum</a:t>
            </a:r>
            <a:r>
              <a:rPr lang="fr-FR" sz="1300" dirty="0">
                <a:latin typeface="Myriad Pro Cond" pitchFamily="34" charset="0"/>
              </a:rPr>
              <a:t> </a:t>
            </a:r>
            <a:r>
              <a:rPr lang="fr-FR" sz="1300" dirty="0" err="1">
                <a:latin typeface="Myriad Pro Cond" pitchFamily="34" charset="0"/>
              </a:rPr>
              <a:t>dolor</a:t>
            </a:r>
            <a:r>
              <a:rPr lang="fr-FR" sz="1300" dirty="0">
                <a:latin typeface="Myriad Pro Cond" pitchFamily="34" charset="0"/>
              </a:rPr>
              <a:t> </a:t>
            </a:r>
            <a:r>
              <a:rPr lang="fr-FR" sz="1300" dirty="0" err="1">
                <a:latin typeface="Myriad Pro Cond" pitchFamily="34" charset="0"/>
              </a:rPr>
              <a:t>sit</a:t>
            </a:r>
            <a:r>
              <a:rPr lang="fr-FR" sz="1300" dirty="0">
                <a:latin typeface="Myriad Pro Cond" pitchFamily="34" charset="0"/>
              </a:rPr>
              <a:t> </a:t>
            </a:r>
            <a:r>
              <a:rPr lang="fr-FR" sz="1300" dirty="0" err="1">
                <a:latin typeface="Myriad Pro Cond" pitchFamily="34" charset="0"/>
              </a:rPr>
              <a:t>amet</a:t>
            </a:r>
            <a:r>
              <a:rPr lang="fr-FR" sz="1300" dirty="0">
                <a:latin typeface="Myriad Pro Cond" pitchFamily="34" charset="0"/>
              </a:rPr>
              <a:t>, </a:t>
            </a:r>
            <a:r>
              <a:rPr lang="fr-FR" sz="1300" dirty="0" err="1">
                <a:latin typeface="Myriad Pro Cond" pitchFamily="34" charset="0"/>
              </a:rPr>
              <a:t>consectetur</a:t>
            </a:r>
            <a:r>
              <a:rPr lang="fr-FR" sz="1300" dirty="0">
                <a:latin typeface="Myriad Pro Cond" pitchFamily="34" charset="0"/>
              </a:rPr>
              <a:t> </a:t>
            </a:r>
            <a:r>
              <a:rPr lang="fr-FR" sz="1300" dirty="0" err="1">
                <a:latin typeface="Myriad Pro Cond" pitchFamily="34" charset="0"/>
              </a:rPr>
              <a:t>adipiscing</a:t>
            </a:r>
            <a:r>
              <a:rPr lang="fr-FR" sz="1300" dirty="0">
                <a:latin typeface="Myriad Pro Cond" pitchFamily="34" charset="0"/>
              </a:rPr>
              <a:t> </a:t>
            </a:r>
            <a:r>
              <a:rPr lang="fr-FR" sz="1300" dirty="0" err="1">
                <a:latin typeface="Myriad Pro Cond" pitchFamily="34" charset="0"/>
              </a:rPr>
              <a:t>elit</a:t>
            </a:r>
            <a:r>
              <a:rPr lang="fr-FR" sz="1300" dirty="0">
                <a:latin typeface="Myriad Pro Cond" pitchFamily="34" charset="0"/>
              </a:rPr>
              <a:t>. </a:t>
            </a:r>
            <a:r>
              <a:rPr lang="fr-FR" sz="1300" dirty="0" err="1">
                <a:latin typeface="Myriad Pro Cond" pitchFamily="34" charset="0"/>
              </a:rPr>
              <a:t>Morbi</a:t>
            </a:r>
            <a:r>
              <a:rPr lang="fr-FR" sz="1300" dirty="0">
                <a:latin typeface="Myriad Pro Cond" pitchFamily="34" charset="0"/>
              </a:rPr>
              <a:t> tristique </a:t>
            </a:r>
            <a:r>
              <a:rPr lang="fr-FR" sz="1300" dirty="0" err="1">
                <a:latin typeface="Myriad Pro Cond" pitchFamily="34" charset="0"/>
              </a:rPr>
              <a:t>sapien</a:t>
            </a:r>
            <a:r>
              <a:rPr lang="fr-FR" sz="1300" dirty="0">
                <a:latin typeface="Myriad Pro Cond" pitchFamily="34" charset="0"/>
              </a:rPr>
              <a:t> nec </a:t>
            </a:r>
            <a:r>
              <a:rPr lang="fr-FR" sz="1300" dirty="0" err="1">
                <a:latin typeface="Myriad Pro Cond" pitchFamily="34" charset="0"/>
              </a:rPr>
              <a:t>nulla</a:t>
            </a:r>
            <a:r>
              <a:rPr lang="fr-FR" sz="1300" dirty="0">
                <a:latin typeface="Myriad Pro Cond" pitchFamily="34" charset="0"/>
              </a:rPr>
              <a:t> </a:t>
            </a:r>
            <a:r>
              <a:rPr lang="fr-FR" sz="1300" dirty="0" err="1">
                <a:latin typeface="Myriad Pro Cond" pitchFamily="34" charset="0"/>
              </a:rPr>
              <a:t>rutrum</a:t>
            </a:r>
            <a:r>
              <a:rPr lang="fr-FR" sz="1300" dirty="0">
                <a:latin typeface="Myriad Pro Cond" pitchFamily="34" charset="0"/>
              </a:rPr>
              <a:t> </a:t>
            </a:r>
            <a:r>
              <a:rPr lang="fr-FR" sz="1300" dirty="0" err="1">
                <a:latin typeface="Myriad Pro Cond" pitchFamily="34" charset="0"/>
              </a:rPr>
              <a:t>imperdiet</a:t>
            </a:r>
            <a:r>
              <a:rPr lang="fr-FR" sz="1300" dirty="0">
                <a:latin typeface="Myriad Pro Cond" pitchFamily="34" charset="0"/>
              </a:rPr>
              <a:t>. </a:t>
            </a:r>
          </a:p>
        </p:txBody>
      </p:sp>
      <p:pic>
        <p:nvPicPr>
          <p:cNvPr id="102" name="Рисунок 10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" y="9738991"/>
            <a:ext cx="7559055" cy="990602"/>
          </a:xfrm>
          <a:prstGeom prst="rect">
            <a:avLst/>
          </a:prstGeom>
        </p:spPr>
      </p:pic>
      <p:sp>
        <p:nvSpPr>
          <p:cNvPr id="103" name="TextBox 102"/>
          <p:cNvSpPr txBox="1"/>
          <p:nvPr/>
        </p:nvSpPr>
        <p:spPr>
          <a:xfrm>
            <a:off x="815924" y="10296037"/>
            <a:ext cx="8435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bg1"/>
                </a:solidFill>
                <a:latin typeface="Myriad Pro" pitchFamily="34" charset="0"/>
              </a:rPr>
              <a:t>travis.com</a:t>
            </a:r>
            <a:endParaRPr lang="ru-RU" sz="12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100116" y="10311423"/>
            <a:ext cx="1013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Myriad Pro" pitchFamily="34" charset="0"/>
              </a:rPr>
              <a:t>000 111 333</a:t>
            </a:r>
            <a:endParaRPr lang="ru-RU" sz="12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675310" y="10285635"/>
            <a:ext cx="1346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Myriad Pro" pitchFamily="34" charset="0"/>
              </a:rPr>
              <a:t>12 Street Name, </a:t>
            </a:r>
            <a:endParaRPr lang="en-US" sz="1200" dirty="0" smtClean="0">
              <a:solidFill>
                <a:schemeClr val="bg1"/>
              </a:solidFill>
              <a:latin typeface="Myriad Pro" pitchFamily="34" charset="0"/>
            </a:endParaRPr>
          </a:p>
          <a:p>
            <a:pPr algn="ctr"/>
            <a:r>
              <a:rPr lang="en-US" sz="1200" dirty="0" smtClean="0">
                <a:solidFill>
                  <a:schemeClr val="bg1"/>
                </a:solidFill>
                <a:latin typeface="Myriad Pro" pitchFamily="34" charset="0"/>
              </a:rPr>
              <a:t>Berlin</a:t>
            </a:r>
            <a:endParaRPr lang="ru-RU" sz="12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2325940" y="10296037"/>
            <a:ext cx="12314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bg1"/>
                </a:solidFill>
                <a:latin typeface="Myriad Pro" pitchFamily="34" charset="0"/>
              </a:rPr>
              <a:t>travis@mail.com</a:t>
            </a:r>
            <a:endParaRPr lang="ru-RU" sz="12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-1" y="9667180"/>
            <a:ext cx="7561264" cy="71808"/>
          </a:xfrm>
          <a:prstGeom prst="rect">
            <a:avLst/>
          </a:prstGeom>
          <a:solidFill>
            <a:srgbClr val="55C0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216235" y="2402557"/>
            <a:ext cx="7128792" cy="3418630"/>
          </a:xfrm>
          <a:prstGeom prst="rect">
            <a:avLst/>
          </a:prstGeom>
          <a:solidFill>
            <a:srgbClr val="F0FAF7"/>
          </a:solidFill>
          <a:ln>
            <a:solidFill>
              <a:srgbClr val="F0FA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84293" y="2431528"/>
            <a:ext cx="2980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329B7D"/>
                </a:solidFill>
                <a:latin typeface="Myriad Pro Cond" pitchFamily="34" charset="0"/>
              </a:rPr>
              <a:t>BERUFSERFAHRUNGEN </a:t>
            </a:r>
            <a:endParaRPr lang="ru-RU" b="1" dirty="0">
              <a:solidFill>
                <a:srgbClr val="329B7D"/>
              </a:solidFill>
              <a:latin typeface="Myriad Pro Cond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09" y="2535197"/>
            <a:ext cx="227253" cy="162000"/>
          </a:xfrm>
          <a:prstGeom prst="rect">
            <a:avLst/>
          </a:prstGeom>
        </p:spPr>
      </p:pic>
      <p:grpSp>
        <p:nvGrpSpPr>
          <p:cNvPr id="53" name="Группа 52"/>
          <p:cNvGrpSpPr/>
          <p:nvPr/>
        </p:nvGrpSpPr>
        <p:grpSpPr>
          <a:xfrm>
            <a:off x="324247" y="4183627"/>
            <a:ext cx="6984680" cy="217047"/>
            <a:chOff x="324247" y="3402483"/>
            <a:chExt cx="6984680" cy="217047"/>
          </a:xfrm>
        </p:grpSpPr>
        <p:sp>
          <p:nvSpPr>
            <p:cNvPr id="51" name="Параллелограмм 50"/>
            <p:cNvSpPr/>
            <p:nvPr/>
          </p:nvSpPr>
          <p:spPr>
            <a:xfrm>
              <a:off x="324247" y="3402483"/>
              <a:ext cx="864000" cy="217047"/>
            </a:xfrm>
            <a:prstGeom prst="parallelogram">
              <a:avLst>
                <a:gd name="adj" fmla="val 86437"/>
              </a:avLst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yriad Pro" pitchFamily="34" charset="0"/>
                </a:rPr>
                <a:t>2008</a:t>
              </a:r>
              <a:endParaRPr lang="ru-RU" sz="1200" dirty="0">
                <a:latin typeface="Myriad Pro" pitchFamily="34" charset="0"/>
              </a:endParaRPr>
            </a:p>
          </p:txBody>
        </p:sp>
        <p:sp>
          <p:nvSpPr>
            <p:cNvPr id="160" name="Параллелограмм 159"/>
            <p:cNvSpPr/>
            <p:nvPr/>
          </p:nvSpPr>
          <p:spPr>
            <a:xfrm>
              <a:off x="1089332" y="3402483"/>
              <a:ext cx="864000" cy="217047"/>
            </a:xfrm>
            <a:prstGeom prst="parallelogram">
              <a:avLst>
                <a:gd name="adj" fmla="val 86437"/>
              </a:avLst>
            </a:prstGeom>
            <a:solidFill>
              <a:srgbClr val="906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yriad Pro" pitchFamily="34" charset="0"/>
                </a:rPr>
                <a:t>2009</a:t>
              </a:r>
              <a:endParaRPr lang="ru-RU" sz="1200" dirty="0">
                <a:latin typeface="Myriad Pro" pitchFamily="34" charset="0"/>
              </a:endParaRPr>
            </a:p>
          </p:txBody>
        </p:sp>
        <p:sp>
          <p:nvSpPr>
            <p:cNvPr id="161" name="Параллелограмм 160"/>
            <p:cNvSpPr/>
            <p:nvPr/>
          </p:nvSpPr>
          <p:spPr>
            <a:xfrm>
              <a:off x="1854417" y="3402483"/>
              <a:ext cx="864000" cy="217047"/>
            </a:xfrm>
            <a:prstGeom prst="parallelogram">
              <a:avLst>
                <a:gd name="adj" fmla="val 86437"/>
              </a:avLst>
            </a:prstGeom>
            <a:solidFill>
              <a:srgbClr val="6B3D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yriad Pro" pitchFamily="34" charset="0"/>
                </a:rPr>
                <a:t>2010</a:t>
              </a:r>
              <a:endParaRPr lang="ru-RU" sz="1200" dirty="0">
                <a:latin typeface="Myriad Pro" pitchFamily="34" charset="0"/>
              </a:endParaRPr>
            </a:p>
          </p:txBody>
        </p:sp>
        <p:sp>
          <p:nvSpPr>
            <p:cNvPr id="162" name="Параллелограмм 161"/>
            <p:cNvSpPr/>
            <p:nvPr/>
          </p:nvSpPr>
          <p:spPr>
            <a:xfrm>
              <a:off x="2619502" y="3402483"/>
              <a:ext cx="864000" cy="217047"/>
            </a:xfrm>
            <a:prstGeom prst="parallelogram">
              <a:avLst>
                <a:gd name="adj" fmla="val 86437"/>
              </a:avLst>
            </a:prstGeom>
            <a:solidFill>
              <a:srgbClr val="55C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yriad Pro" pitchFamily="34" charset="0"/>
                </a:rPr>
                <a:t>2011</a:t>
              </a:r>
              <a:endParaRPr lang="ru-RU" sz="1200" dirty="0">
                <a:latin typeface="Myriad Pro" pitchFamily="34" charset="0"/>
              </a:endParaRPr>
            </a:p>
          </p:txBody>
        </p:sp>
        <p:sp>
          <p:nvSpPr>
            <p:cNvPr id="163" name="Параллелограмм 162"/>
            <p:cNvSpPr/>
            <p:nvPr/>
          </p:nvSpPr>
          <p:spPr>
            <a:xfrm>
              <a:off x="3384587" y="3402483"/>
              <a:ext cx="864000" cy="217047"/>
            </a:xfrm>
            <a:prstGeom prst="parallelogram">
              <a:avLst>
                <a:gd name="adj" fmla="val 86437"/>
              </a:avLst>
            </a:prstGeom>
            <a:solidFill>
              <a:srgbClr val="3FAF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yriad Pro" pitchFamily="34" charset="0"/>
                </a:rPr>
                <a:t>2012</a:t>
              </a:r>
              <a:endParaRPr lang="ru-RU" sz="1200" dirty="0">
                <a:latin typeface="Myriad Pro" pitchFamily="34" charset="0"/>
              </a:endParaRPr>
            </a:p>
          </p:txBody>
        </p:sp>
        <p:sp>
          <p:nvSpPr>
            <p:cNvPr id="164" name="Параллелограмм 163"/>
            <p:cNvSpPr/>
            <p:nvPr/>
          </p:nvSpPr>
          <p:spPr>
            <a:xfrm>
              <a:off x="4149672" y="3402483"/>
              <a:ext cx="864000" cy="217047"/>
            </a:xfrm>
            <a:prstGeom prst="parallelogram">
              <a:avLst>
                <a:gd name="adj" fmla="val 86437"/>
              </a:avLst>
            </a:prstGeom>
            <a:solidFill>
              <a:srgbClr val="329B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yriad Pro" pitchFamily="34" charset="0"/>
                </a:rPr>
                <a:t>2013</a:t>
              </a:r>
              <a:endParaRPr lang="ru-RU" sz="1200" dirty="0">
                <a:latin typeface="Myriad Pro" pitchFamily="34" charset="0"/>
              </a:endParaRPr>
            </a:p>
          </p:txBody>
        </p:sp>
        <p:sp>
          <p:nvSpPr>
            <p:cNvPr id="165" name="Параллелограмм 164"/>
            <p:cNvSpPr/>
            <p:nvPr/>
          </p:nvSpPr>
          <p:spPr>
            <a:xfrm>
              <a:off x="4914757" y="3402483"/>
              <a:ext cx="864000" cy="217047"/>
            </a:xfrm>
            <a:prstGeom prst="parallelogram">
              <a:avLst>
                <a:gd name="adj" fmla="val 86437"/>
              </a:avLst>
            </a:prstGeom>
            <a:solidFill>
              <a:srgbClr val="F37D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yriad Pro" pitchFamily="34" charset="0"/>
                </a:rPr>
                <a:t>2014</a:t>
              </a:r>
              <a:endParaRPr lang="ru-RU" sz="1200" dirty="0">
                <a:latin typeface="Myriad Pro" pitchFamily="34" charset="0"/>
              </a:endParaRPr>
            </a:p>
          </p:txBody>
        </p:sp>
        <p:sp>
          <p:nvSpPr>
            <p:cNvPr id="166" name="Параллелограмм 165"/>
            <p:cNvSpPr/>
            <p:nvPr/>
          </p:nvSpPr>
          <p:spPr>
            <a:xfrm>
              <a:off x="5679842" y="3402483"/>
              <a:ext cx="864000" cy="217047"/>
            </a:xfrm>
            <a:prstGeom prst="parallelogram">
              <a:avLst>
                <a:gd name="adj" fmla="val 86437"/>
              </a:avLst>
            </a:prstGeom>
            <a:solidFill>
              <a:srgbClr val="F05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yriad Pro" pitchFamily="34" charset="0"/>
                </a:rPr>
                <a:t>2015</a:t>
              </a:r>
              <a:endParaRPr lang="ru-RU" sz="1200" dirty="0">
                <a:latin typeface="Myriad Pro" pitchFamily="34" charset="0"/>
              </a:endParaRPr>
            </a:p>
          </p:txBody>
        </p:sp>
        <p:sp>
          <p:nvSpPr>
            <p:cNvPr id="167" name="Параллелограмм 166"/>
            <p:cNvSpPr/>
            <p:nvPr/>
          </p:nvSpPr>
          <p:spPr>
            <a:xfrm>
              <a:off x="6444927" y="3402483"/>
              <a:ext cx="864000" cy="217047"/>
            </a:xfrm>
            <a:prstGeom prst="parallelogram">
              <a:avLst>
                <a:gd name="adj" fmla="val 86437"/>
              </a:avLst>
            </a:prstGeom>
            <a:solidFill>
              <a:srgbClr val="C92B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yriad Pro" pitchFamily="34" charset="0"/>
                </a:rPr>
                <a:t>2016</a:t>
              </a:r>
              <a:endParaRPr lang="ru-RU" sz="1200" dirty="0">
                <a:latin typeface="Myriad Pro" pitchFamily="34" charset="0"/>
              </a:endParaRPr>
            </a:p>
          </p:txBody>
        </p:sp>
      </p:grpSp>
      <p:sp>
        <p:nvSpPr>
          <p:cNvPr id="78" name="Прямоугольник 77"/>
          <p:cNvSpPr/>
          <p:nvPr/>
        </p:nvSpPr>
        <p:spPr>
          <a:xfrm>
            <a:off x="418693" y="2935584"/>
            <a:ext cx="3289930" cy="764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00"/>
              </a:spcAft>
            </a:pPr>
            <a:r>
              <a:rPr lang="en-US" sz="1200" b="1" dirty="0" smtClean="0">
                <a:latin typeface="Myriad Pro Cond" pitchFamily="34" charset="0"/>
              </a:rPr>
              <a:t>BERUFSBEZEICHNUNG </a:t>
            </a:r>
            <a:r>
              <a:rPr lang="en-US" sz="1200" dirty="0" smtClean="0">
                <a:latin typeface="Myriad Pro"/>
              </a:rPr>
              <a:t>/</a:t>
            </a:r>
            <a:r>
              <a:rPr lang="en-US" sz="1200" b="1" dirty="0" smtClean="0">
                <a:latin typeface="Myriad Pro"/>
              </a:rPr>
              <a:t> </a:t>
            </a:r>
            <a:r>
              <a:rPr lang="en-US" sz="1200" dirty="0" smtClean="0">
                <a:latin typeface="Myriad Pro Cond" pitchFamily="34" charset="0"/>
                <a:sym typeface="Wingdings"/>
              </a:rPr>
              <a:t>UNTERNEHMEN</a:t>
            </a:r>
          </a:p>
          <a:p>
            <a:pPr>
              <a:lnSpc>
                <a:spcPct val="125000"/>
              </a:lnSpc>
              <a:spcAft>
                <a:spcPts val="200"/>
              </a:spcAft>
            </a:pPr>
            <a:r>
              <a:rPr lang="en-US" sz="1200" dirty="0" smtClean="0">
                <a:latin typeface="Myriad Pro Cond" pitchFamily="34" charset="0"/>
              </a:rPr>
              <a:t>Lorem ipsum dolor sit </a:t>
            </a:r>
            <a:r>
              <a:rPr lang="en-US" sz="1200" dirty="0" err="1" smtClean="0">
                <a:latin typeface="Myriad Pro Cond" pitchFamily="34" charset="0"/>
              </a:rPr>
              <a:t>amet</a:t>
            </a:r>
            <a:r>
              <a:rPr lang="en-US" sz="1200" dirty="0" smtClean="0">
                <a:latin typeface="Myriad Pro Cond" pitchFamily="34" charset="0"/>
              </a:rPr>
              <a:t>, </a:t>
            </a:r>
            <a:r>
              <a:rPr lang="en-US" sz="1200" dirty="0" err="1" smtClean="0">
                <a:latin typeface="Myriad Pro Cond" pitchFamily="34" charset="0"/>
              </a:rPr>
              <a:t>consectetur</a:t>
            </a:r>
            <a:r>
              <a:rPr lang="en-US" sz="1200" dirty="0" smtClean="0">
                <a:latin typeface="Myriad Pro Cond" pitchFamily="34" charset="0"/>
              </a:rPr>
              <a:t> </a:t>
            </a:r>
            <a:r>
              <a:rPr lang="en-US" sz="1200" dirty="0" err="1" smtClean="0">
                <a:latin typeface="Myriad Pro Cond" pitchFamily="34" charset="0"/>
              </a:rPr>
              <a:t>adipiscing</a:t>
            </a:r>
            <a:r>
              <a:rPr lang="en-US" sz="1200" dirty="0" smtClean="0">
                <a:latin typeface="Myriad Pro Cond" pitchFamily="34" charset="0"/>
              </a:rPr>
              <a:t> </a:t>
            </a:r>
            <a:r>
              <a:rPr lang="en-US" sz="1200" dirty="0" err="1" smtClean="0">
                <a:latin typeface="Myriad Pro Cond" pitchFamily="34" charset="0"/>
              </a:rPr>
              <a:t>elit</a:t>
            </a:r>
            <a:r>
              <a:rPr lang="en-US" sz="1200" dirty="0" smtClean="0">
                <a:latin typeface="Myriad Pro Cond" pitchFamily="34" charset="0"/>
              </a:rPr>
              <a:t>. </a:t>
            </a:r>
            <a:endParaRPr lang="en-US" sz="1200" dirty="0">
              <a:latin typeface="Myriad Pro Cond" pitchFamily="34" charset="0"/>
            </a:endParaRPr>
          </a:p>
        </p:txBody>
      </p:sp>
      <p:cxnSp>
        <p:nvCxnSpPr>
          <p:cNvPr id="173" name="Соединительная линия уступом 172"/>
          <p:cNvCxnSpPr/>
          <p:nvPr/>
        </p:nvCxnSpPr>
        <p:spPr>
          <a:xfrm rot="5400000" flipH="1" flipV="1">
            <a:off x="1543930" y="3412566"/>
            <a:ext cx="12700" cy="1436366"/>
          </a:xfrm>
          <a:prstGeom prst="bentConnector3">
            <a:avLst>
              <a:gd name="adj1" fmla="val 1575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Прямоугольник 173"/>
          <p:cNvSpPr/>
          <p:nvPr/>
        </p:nvSpPr>
        <p:spPr>
          <a:xfrm>
            <a:off x="396255" y="3049507"/>
            <a:ext cx="54000" cy="54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5" name="Прямая соединительная линия 174"/>
          <p:cNvCxnSpPr/>
          <p:nvPr/>
        </p:nvCxnSpPr>
        <p:spPr>
          <a:xfrm>
            <a:off x="1550279" y="3698559"/>
            <a:ext cx="1" cy="23853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Соединительная линия уступом 92"/>
          <p:cNvCxnSpPr/>
          <p:nvPr/>
        </p:nvCxnSpPr>
        <p:spPr>
          <a:xfrm rot="16200000" flipH="1">
            <a:off x="689241" y="2837521"/>
            <a:ext cx="595054" cy="1127026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Прямоугольник 190"/>
          <p:cNvSpPr/>
          <p:nvPr/>
        </p:nvSpPr>
        <p:spPr>
          <a:xfrm>
            <a:off x="3731061" y="2935584"/>
            <a:ext cx="3377830" cy="764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00"/>
              </a:spcAft>
            </a:pPr>
            <a:r>
              <a:rPr lang="en-US" sz="1200" b="1" dirty="0">
                <a:latin typeface="Myriad Pro Cond" pitchFamily="34" charset="0"/>
              </a:rPr>
              <a:t>BERUFSBEZEICHNUNG </a:t>
            </a:r>
            <a:r>
              <a:rPr lang="en-US" sz="1200" dirty="0">
                <a:latin typeface="Myriad Pro"/>
              </a:rPr>
              <a:t>/</a:t>
            </a:r>
            <a:r>
              <a:rPr lang="en-US" sz="1200" b="1" dirty="0">
                <a:latin typeface="Myriad Pro"/>
              </a:rPr>
              <a:t> </a:t>
            </a:r>
            <a:r>
              <a:rPr lang="en-US" sz="1200" dirty="0">
                <a:latin typeface="Myriad Pro Cond" pitchFamily="34" charset="0"/>
                <a:sym typeface="Wingdings"/>
              </a:rPr>
              <a:t>UNTERNEHMEN</a:t>
            </a:r>
          </a:p>
          <a:p>
            <a:pPr>
              <a:lnSpc>
                <a:spcPct val="125000"/>
              </a:lnSpc>
            </a:pPr>
            <a:r>
              <a:rPr lang="en-US" sz="1200" dirty="0" smtClean="0">
                <a:latin typeface="Myriad Pro Cond" pitchFamily="34" charset="0"/>
              </a:rPr>
              <a:t>Lorem </a:t>
            </a:r>
            <a:r>
              <a:rPr lang="en-US" sz="1200" dirty="0">
                <a:latin typeface="Myriad Pro Cond" pitchFamily="34" charset="0"/>
              </a:rPr>
              <a:t>ipsum dolor sit </a:t>
            </a:r>
            <a:r>
              <a:rPr lang="en-US" sz="1200" dirty="0" err="1">
                <a:latin typeface="Myriad Pro Cond" pitchFamily="34" charset="0"/>
              </a:rPr>
              <a:t>amet</a:t>
            </a:r>
            <a:r>
              <a:rPr lang="en-US" sz="1200" dirty="0">
                <a:latin typeface="Myriad Pro Cond" pitchFamily="34" charset="0"/>
              </a:rPr>
              <a:t>, </a:t>
            </a:r>
            <a:r>
              <a:rPr lang="en-US" sz="1200" dirty="0" err="1">
                <a:latin typeface="Myriad Pro Cond" pitchFamily="34" charset="0"/>
              </a:rPr>
              <a:t>consectetur</a:t>
            </a:r>
            <a:r>
              <a:rPr lang="en-US" sz="1200" dirty="0">
                <a:latin typeface="Myriad Pro Cond" pitchFamily="34" charset="0"/>
              </a:rPr>
              <a:t> </a:t>
            </a:r>
            <a:r>
              <a:rPr lang="en-US" sz="1200" dirty="0" err="1">
                <a:latin typeface="Myriad Pro Cond" pitchFamily="34" charset="0"/>
              </a:rPr>
              <a:t>adipiscing</a:t>
            </a:r>
            <a:r>
              <a:rPr lang="en-US" sz="1200" dirty="0">
                <a:latin typeface="Myriad Pro Cond" pitchFamily="34" charset="0"/>
              </a:rPr>
              <a:t> </a:t>
            </a:r>
            <a:r>
              <a:rPr lang="en-US" sz="1200" dirty="0" err="1">
                <a:latin typeface="Myriad Pro Cond" pitchFamily="34" charset="0"/>
              </a:rPr>
              <a:t>elit</a:t>
            </a:r>
            <a:r>
              <a:rPr lang="en-US" sz="1200" dirty="0">
                <a:latin typeface="Myriad Pro Cond" pitchFamily="34" charset="0"/>
              </a:rPr>
              <a:t>. </a:t>
            </a:r>
          </a:p>
        </p:txBody>
      </p:sp>
      <p:cxnSp>
        <p:nvCxnSpPr>
          <p:cNvPr id="192" name="Соединительная линия уступом 191"/>
          <p:cNvCxnSpPr/>
          <p:nvPr/>
        </p:nvCxnSpPr>
        <p:spPr>
          <a:xfrm rot="5400000" flipH="1" flipV="1">
            <a:off x="4653498" y="3412566"/>
            <a:ext cx="12700" cy="1436366"/>
          </a:xfrm>
          <a:prstGeom prst="bentConnector3">
            <a:avLst>
              <a:gd name="adj1" fmla="val 1575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Прямоугольник 192"/>
          <p:cNvSpPr/>
          <p:nvPr/>
        </p:nvSpPr>
        <p:spPr>
          <a:xfrm>
            <a:off x="3654623" y="3049507"/>
            <a:ext cx="54000" cy="54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4" name="Прямая соединительная линия 193"/>
          <p:cNvCxnSpPr/>
          <p:nvPr/>
        </p:nvCxnSpPr>
        <p:spPr>
          <a:xfrm>
            <a:off x="4659847" y="3698559"/>
            <a:ext cx="1" cy="23853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Соединительная линия уступом 194"/>
          <p:cNvCxnSpPr/>
          <p:nvPr/>
        </p:nvCxnSpPr>
        <p:spPr>
          <a:xfrm rot="16200000" flipH="1">
            <a:off x="3873209" y="2911921"/>
            <a:ext cx="595054" cy="978226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2"/>
          <p:cNvGrpSpPr/>
          <p:nvPr/>
        </p:nvGrpSpPr>
        <p:grpSpPr>
          <a:xfrm>
            <a:off x="4140671" y="4471659"/>
            <a:ext cx="3344154" cy="1316469"/>
            <a:chOff x="4140671" y="4554612"/>
            <a:chExt cx="3344154" cy="1316469"/>
          </a:xfrm>
        </p:grpSpPr>
        <p:cxnSp>
          <p:nvCxnSpPr>
            <p:cNvPr id="196" name="Соединительная линия уступом 195"/>
            <p:cNvCxnSpPr/>
            <p:nvPr/>
          </p:nvCxnSpPr>
          <p:spPr>
            <a:xfrm rot="16200000" flipH="1">
              <a:off x="6008426" y="3842779"/>
              <a:ext cx="12700" cy="1436366"/>
            </a:xfrm>
            <a:prstGeom prst="bentConnector3">
              <a:avLst>
                <a:gd name="adj1" fmla="val 1575000"/>
              </a:avLst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Прямая соединительная линия 196"/>
            <p:cNvCxnSpPr/>
            <p:nvPr/>
          </p:nvCxnSpPr>
          <p:spPr>
            <a:xfrm flipV="1">
              <a:off x="6014775" y="4754615"/>
              <a:ext cx="1" cy="23853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Соединительная линия уступом 197"/>
            <p:cNvCxnSpPr/>
            <p:nvPr/>
          </p:nvCxnSpPr>
          <p:spPr>
            <a:xfrm rot="5400000" flipH="1" flipV="1">
              <a:off x="4971161" y="4189661"/>
              <a:ext cx="240127" cy="1847106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9" name="Прямоугольник 198"/>
            <p:cNvSpPr/>
            <p:nvPr/>
          </p:nvSpPr>
          <p:spPr>
            <a:xfrm>
              <a:off x="4140671" y="5106769"/>
              <a:ext cx="3344154" cy="7643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200"/>
                </a:spcAft>
              </a:pPr>
              <a:r>
                <a:rPr lang="en-US" sz="1200" b="1" dirty="0">
                  <a:latin typeface="Myriad Pro Cond" pitchFamily="34" charset="0"/>
                </a:rPr>
                <a:t>BERUFSBEZEICHNUNG </a:t>
              </a:r>
              <a:r>
                <a:rPr lang="en-US" sz="1200" dirty="0">
                  <a:latin typeface="Myriad Pro"/>
                </a:rPr>
                <a:t>/</a:t>
              </a:r>
              <a:r>
                <a:rPr lang="en-US" sz="1200" b="1" dirty="0">
                  <a:latin typeface="Myriad Pro"/>
                </a:rPr>
                <a:t> </a:t>
              </a:r>
              <a:r>
                <a:rPr lang="en-US" sz="1200" dirty="0">
                  <a:latin typeface="Myriad Pro Cond" pitchFamily="34" charset="0"/>
                  <a:sym typeface="Wingdings"/>
                </a:rPr>
                <a:t>UNTERNEHMEN</a:t>
              </a:r>
            </a:p>
            <a:p>
              <a:pPr>
                <a:lnSpc>
                  <a:spcPct val="125000"/>
                </a:lnSpc>
                <a:spcAft>
                  <a:spcPts val="200"/>
                </a:spcAft>
              </a:pPr>
              <a:r>
                <a:rPr lang="en-US" sz="1200" dirty="0">
                  <a:latin typeface="Myriad Pro Cond" pitchFamily="34" charset="0"/>
                </a:rPr>
                <a:t>Lorem ipsum dolor sit </a:t>
              </a:r>
              <a:r>
                <a:rPr lang="en-US" sz="1200" dirty="0" err="1">
                  <a:latin typeface="Myriad Pro Cond" pitchFamily="34" charset="0"/>
                </a:rPr>
                <a:t>amet</a:t>
              </a:r>
              <a:r>
                <a:rPr lang="en-US" sz="1200" dirty="0">
                  <a:latin typeface="Myriad Pro Cond" pitchFamily="34" charset="0"/>
                </a:rPr>
                <a:t>, </a:t>
              </a:r>
              <a:r>
                <a:rPr lang="en-US" sz="1200" dirty="0" err="1">
                  <a:latin typeface="Myriad Pro Cond" pitchFamily="34" charset="0"/>
                </a:rPr>
                <a:t>consectetur</a:t>
              </a:r>
              <a:r>
                <a:rPr lang="en-US" sz="1200" dirty="0">
                  <a:latin typeface="Myriad Pro Cond" pitchFamily="34" charset="0"/>
                </a:rPr>
                <a:t> </a:t>
              </a:r>
              <a:r>
                <a:rPr lang="en-US" sz="1200" dirty="0" err="1">
                  <a:latin typeface="Myriad Pro Cond" pitchFamily="34" charset="0"/>
                </a:rPr>
                <a:t>adipiscing</a:t>
              </a:r>
              <a:r>
                <a:rPr lang="en-US" sz="1200" dirty="0">
                  <a:latin typeface="Myriad Pro Cond" pitchFamily="34" charset="0"/>
                </a:rPr>
                <a:t> </a:t>
              </a:r>
              <a:r>
                <a:rPr lang="en-US" sz="1200" dirty="0" err="1">
                  <a:latin typeface="Myriad Pro Cond" pitchFamily="34" charset="0"/>
                </a:rPr>
                <a:t>elit</a:t>
              </a:r>
              <a:r>
                <a:rPr lang="en-US" sz="1200" dirty="0">
                  <a:latin typeface="Myriad Pro Cond" pitchFamily="34" charset="0"/>
                </a:rPr>
                <a:t>. </a:t>
              </a:r>
            </a:p>
          </p:txBody>
        </p:sp>
        <p:sp>
          <p:nvSpPr>
            <p:cNvPr id="200" name="Прямоугольник 199"/>
            <p:cNvSpPr/>
            <p:nvPr/>
          </p:nvSpPr>
          <p:spPr>
            <a:xfrm>
              <a:off x="4140671" y="5233277"/>
              <a:ext cx="54000" cy="5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756295" y="4471659"/>
            <a:ext cx="3258356" cy="1316469"/>
            <a:chOff x="756295" y="4482604"/>
            <a:chExt cx="3258356" cy="1316469"/>
          </a:xfrm>
        </p:grpSpPr>
        <p:cxnSp>
          <p:nvCxnSpPr>
            <p:cNvPr id="210" name="Соединительная линия уступом 209"/>
            <p:cNvCxnSpPr/>
            <p:nvPr/>
          </p:nvCxnSpPr>
          <p:spPr>
            <a:xfrm rot="16200000" flipH="1">
              <a:off x="3056098" y="3770771"/>
              <a:ext cx="12700" cy="1436366"/>
            </a:xfrm>
            <a:prstGeom prst="bentConnector3">
              <a:avLst>
                <a:gd name="adj1" fmla="val 1575000"/>
              </a:avLst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Прямая соединительная линия 210"/>
            <p:cNvCxnSpPr/>
            <p:nvPr/>
          </p:nvCxnSpPr>
          <p:spPr>
            <a:xfrm flipV="1">
              <a:off x="3062447" y="4682607"/>
              <a:ext cx="1" cy="23853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Соединительная линия уступом 211"/>
            <p:cNvCxnSpPr/>
            <p:nvPr/>
          </p:nvCxnSpPr>
          <p:spPr>
            <a:xfrm rot="5400000" flipH="1" flipV="1">
              <a:off x="1802810" y="3901630"/>
              <a:ext cx="240125" cy="2279154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3" name="Прямоугольник 212"/>
            <p:cNvSpPr/>
            <p:nvPr/>
          </p:nvSpPr>
          <p:spPr>
            <a:xfrm>
              <a:off x="756295" y="5034761"/>
              <a:ext cx="3258356" cy="7643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200"/>
                </a:spcAft>
              </a:pPr>
              <a:r>
                <a:rPr lang="en-US" sz="1200" b="1" dirty="0">
                  <a:latin typeface="Myriad Pro Cond" pitchFamily="34" charset="0"/>
                </a:rPr>
                <a:t>BERUFSBEZEICHNUNG </a:t>
              </a:r>
              <a:r>
                <a:rPr lang="en-US" sz="1200" dirty="0">
                  <a:latin typeface="Myriad Pro"/>
                </a:rPr>
                <a:t>/</a:t>
              </a:r>
              <a:r>
                <a:rPr lang="en-US" sz="1200" b="1" dirty="0">
                  <a:latin typeface="Myriad Pro"/>
                </a:rPr>
                <a:t> </a:t>
              </a:r>
              <a:r>
                <a:rPr lang="en-US" sz="1200" dirty="0">
                  <a:latin typeface="Myriad Pro Cond" pitchFamily="34" charset="0"/>
                  <a:sym typeface="Wingdings"/>
                </a:rPr>
                <a:t>UNTERNEHMEN</a:t>
              </a:r>
            </a:p>
            <a:p>
              <a:pPr>
                <a:lnSpc>
                  <a:spcPct val="125000"/>
                </a:lnSpc>
                <a:spcAft>
                  <a:spcPts val="200"/>
                </a:spcAft>
              </a:pPr>
              <a:r>
                <a:rPr lang="en-US" sz="1200" dirty="0">
                  <a:latin typeface="Myriad Pro Cond" pitchFamily="34" charset="0"/>
                </a:rPr>
                <a:t>Lorem ipsum dolor sit </a:t>
              </a:r>
              <a:r>
                <a:rPr lang="en-US" sz="1200" dirty="0" err="1">
                  <a:latin typeface="Myriad Pro Cond" pitchFamily="34" charset="0"/>
                </a:rPr>
                <a:t>amet</a:t>
              </a:r>
              <a:r>
                <a:rPr lang="en-US" sz="1200" dirty="0">
                  <a:latin typeface="Myriad Pro Cond" pitchFamily="34" charset="0"/>
                </a:rPr>
                <a:t>, </a:t>
              </a:r>
              <a:r>
                <a:rPr lang="en-US" sz="1200" dirty="0" err="1">
                  <a:latin typeface="Myriad Pro Cond" pitchFamily="34" charset="0"/>
                </a:rPr>
                <a:t>consectetur</a:t>
              </a:r>
              <a:r>
                <a:rPr lang="en-US" sz="1200" dirty="0">
                  <a:latin typeface="Myriad Pro Cond" pitchFamily="34" charset="0"/>
                </a:rPr>
                <a:t> </a:t>
              </a:r>
              <a:r>
                <a:rPr lang="en-US" sz="1200" dirty="0" err="1">
                  <a:latin typeface="Myriad Pro Cond" pitchFamily="34" charset="0"/>
                </a:rPr>
                <a:t>adipiscing</a:t>
              </a:r>
              <a:r>
                <a:rPr lang="en-US" sz="1200" dirty="0">
                  <a:latin typeface="Myriad Pro Cond" pitchFamily="34" charset="0"/>
                </a:rPr>
                <a:t> </a:t>
              </a:r>
              <a:r>
                <a:rPr lang="en-US" sz="1200" dirty="0" err="1">
                  <a:latin typeface="Myriad Pro Cond" pitchFamily="34" charset="0"/>
                </a:rPr>
                <a:t>elit</a:t>
              </a:r>
              <a:r>
                <a:rPr lang="en-US" sz="1200" dirty="0">
                  <a:latin typeface="Myriad Pro Cond" pitchFamily="34" charset="0"/>
                </a:rPr>
                <a:t>. </a:t>
              </a:r>
            </a:p>
          </p:txBody>
        </p:sp>
        <p:sp>
          <p:nvSpPr>
            <p:cNvPr id="214" name="Прямоугольник 213"/>
            <p:cNvSpPr/>
            <p:nvPr/>
          </p:nvSpPr>
          <p:spPr>
            <a:xfrm>
              <a:off x="756295" y="5161269"/>
              <a:ext cx="54000" cy="5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7" name="Прямоугольник 96"/>
          <p:cNvSpPr/>
          <p:nvPr/>
        </p:nvSpPr>
        <p:spPr>
          <a:xfrm>
            <a:off x="4788743" y="5907261"/>
            <a:ext cx="2556000" cy="3568936"/>
          </a:xfrm>
          <a:prstGeom prst="rect">
            <a:avLst/>
          </a:prstGeom>
          <a:solidFill>
            <a:srgbClr val="F0FAF7"/>
          </a:solidFill>
          <a:ln>
            <a:solidFill>
              <a:srgbClr val="F0FA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236" y="5995196"/>
            <a:ext cx="4924099" cy="3816000"/>
          </a:xfrm>
          <a:prstGeom prst="rect">
            <a:avLst/>
          </a:prstGeom>
        </p:spPr>
      </p:pic>
      <p:sp>
        <p:nvSpPr>
          <p:cNvPr id="266" name="TextBox 265"/>
          <p:cNvSpPr txBox="1"/>
          <p:nvPr/>
        </p:nvSpPr>
        <p:spPr>
          <a:xfrm>
            <a:off x="5135666" y="5886632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>
                <a:solidFill>
                  <a:srgbClr val="329B7D"/>
                </a:solidFill>
                <a:latin typeface="Myriad Pro Cond" pitchFamily="34" charset="0"/>
              </a:rPr>
              <a:t>FÄHIGKEITEN </a:t>
            </a:r>
            <a:endParaRPr lang="ru-RU" b="1" dirty="0">
              <a:solidFill>
                <a:srgbClr val="329B7D"/>
              </a:solidFill>
              <a:latin typeface="Myriad Pro Cond" pitchFamily="34" charset="0"/>
            </a:endParaRPr>
          </a:p>
        </p:txBody>
      </p:sp>
      <p:sp>
        <p:nvSpPr>
          <p:cNvPr id="268" name="TextBox 267"/>
          <p:cNvSpPr txBox="1"/>
          <p:nvPr/>
        </p:nvSpPr>
        <p:spPr>
          <a:xfrm>
            <a:off x="6201282" y="6533379"/>
            <a:ext cx="9637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chemeClr val="bg1"/>
                </a:solidFill>
                <a:latin typeface="Myriad Pro" pitchFamily="34" charset="0"/>
              </a:rPr>
              <a:t>Änderungs</a:t>
            </a:r>
            <a:endParaRPr lang="en-US" sz="1000" dirty="0" smtClean="0">
              <a:solidFill>
                <a:schemeClr val="bg1"/>
              </a:solidFill>
              <a:latin typeface="Myriad Pro" pitchFamily="34" charset="0"/>
            </a:endParaRPr>
          </a:p>
          <a:p>
            <a:pPr algn="ctr"/>
            <a:r>
              <a:rPr lang="en-US" sz="1000" dirty="0" smtClean="0">
                <a:solidFill>
                  <a:schemeClr val="bg1"/>
                </a:solidFill>
                <a:latin typeface="Myriad Pro" pitchFamily="34" charset="0"/>
              </a:rPr>
              <a:t>management </a:t>
            </a:r>
            <a:endParaRPr lang="ru-RU" sz="10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269" name="TextBox 268"/>
          <p:cNvSpPr txBox="1"/>
          <p:nvPr/>
        </p:nvSpPr>
        <p:spPr>
          <a:xfrm>
            <a:off x="5220791" y="7275525"/>
            <a:ext cx="9284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chemeClr val="bg1"/>
                </a:solidFill>
                <a:latin typeface="Myriad Pro" pitchFamily="34" charset="0"/>
              </a:rPr>
              <a:t>Projekt</a:t>
            </a:r>
            <a:endParaRPr lang="en-US" sz="1000" dirty="0" smtClean="0">
              <a:solidFill>
                <a:schemeClr val="bg1"/>
              </a:solidFill>
              <a:latin typeface="Myriad Pro" pitchFamily="34" charset="0"/>
            </a:endParaRPr>
          </a:p>
          <a:p>
            <a:pPr algn="ctr"/>
            <a:r>
              <a:rPr lang="en-US" sz="1000" dirty="0" smtClean="0">
                <a:solidFill>
                  <a:schemeClr val="bg1"/>
                </a:solidFill>
                <a:latin typeface="Myriad Pro" pitchFamily="34" charset="0"/>
              </a:rPr>
              <a:t>management</a:t>
            </a:r>
            <a:endParaRPr lang="ru-RU" sz="10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270" name="TextBox 269"/>
          <p:cNvSpPr txBox="1"/>
          <p:nvPr/>
        </p:nvSpPr>
        <p:spPr>
          <a:xfrm>
            <a:off x="6228903" y="7290916"/>
            <a:ext cx="9268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>
                <a:solidFill>
                  <a:schemeClr val="bg1"/>
                </a:solidFill>
                <a:latin typeface="Myriad Pro" pitchFamily="34" charset="0"/>
              </a:rPr>
              <a:t>Buchhaltung</a:t>
            </a:r>
            <a:r>
              <a:rPr lang="en-US" sz="1000" dirty="0">
                <a:solidFill>
                  <a:schemeClr val="bg1"/>
                </a:solidFill>
                <a:latin typeface="Myriad Pro" pitchFamily="34" charset="0"/>
              </a:rPr>
              <a:t> </a:t>
            </a:r>
            <a:endParaRPr lang="en-US" sz="1000" dirty="0" smtClean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271" name="TextBox 270"/>
          <p:cNvSpPr txBox="1"/>
          <p:nvPr/>
        </p:nvSpPr>
        <p:spPr>
          <a:xfrm>
            <a:off x="5411389" y="8077485"/>
            <a:ext cx="691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>
                <a:solidFill>
                  <a:schemeClr val="bg1"/>
                </a:solidFill>
                <a:latin typeface="Myriad Pro" pitchFamily="34" charset="0"/>
              </a:rPr>
              <a:t>Führung</a:t>
            </a:r>
            <a:r>
              <a:rPr lang="en-US" sz="1000" dirty="0">
                <a:solidFill>
                  <a:schemeClr val="bg1"/>
                </a:solidFill>
                <a:latin typeface="Myriad Pro" pitchFamily="34" charset="0"/>
              </a:rPr>
              <a:t> </a:t>
            </a:r>
            <a:endParaRPr lang="en-US" sz="1000" dirty="0" smtClean="0">
              <a:solidFill>
                <a:schemeClr val="bg1"/>
              </a:solidFill>
              <a:latin typeface="Myriad Pro" pitchFamily="34" charset="0"/>
            </a:endParaRPr>
          </a:p>
          <a:p>
            <a:pPr algn="r"/>
            <a:endParaRPr lang="ru-RU" sz="10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272" name="TextBox 271"/>
          <p:cNvSpPr txBox="1"/>
          <p:nvPr/>
        </p:nvSpPr>
        <p:spPr>
          <a:xfrm>
            <a:off x="6141285" y="8186950"/>
            <a:ext cx="1011815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err="1">
                <a:solidFill>
                  <a:schemeClr val="bg1"/>
                </a:solidFill>
                <a:latin typeface="Myriad Pro" pitchFamily="34" charset="0"/>
              </a:rPr>
              <a:t>Kommunikation</a:t>
            </a:r>
            <a:r>
              <a:rPr lang="en-US" sz="900" dirty="0">
                <a:solidFill>
                  <a:schemeClr val="bg1"/>
                </a:solidFill>
                <a:latin typeface="Myriad Pro" pitchFamily="34" charset="0"/>
              </a:rPr>
              <a:t> </a:t>
            </a:r>
            <a:endParaRPr lang="en-US" sz="950" dirty="0" smtClean="0">
              <a:solidFill>
                <a:schemeClr val="bg1"/>
              </a:solidFill>
              <a:latin typeface="Myriad Pro" pitchFamily="34" charset="0"/>
            </a:endParaRPr>
          </a:p>
          <a:p>
            <a:pPr algn="ctr"/>
            <a:endParaRPr lang="ru-RU" sz="10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273" name="TextBox 272"/>
          <p:cNvSpPr txBox="1"/>
          <p:nvPr/>
        </p:nvSpPr>
        <p:spPr>
          <a:xfrm>
            <a:off x="5377505" y="8837635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>
                <a:solidFill>
                  <a:schemeClr val="bg1"/>
                </a:solidFill>
                <a:latin typeface="Myriad Pro" pitchFamily="34" charset="0"/>
              </a:rPr>
              <a:t>Vertrieb</a:t>
            </a:r>
            <a:r>
              <a:rPr lang="en-US" sz="1000" dirty="0">
                <a:solidFill>
                  <a:schemeClr val="bg1"/>
                </a:solidFill>
                <a:latin typeface="Myriad Pro" pitchFamily="34" charset="0"/>
              </a:rPr>
              <a:t> </a:t>
            </a:r>
            <a:endParaRPr lang="en-US" sz="1000" dirty="0" smtClean="0">
              <a:solidFill>
                <a:schemeClr val="bg1"/>
              </a:solidFill>
              <a:latin typeface="Myriad Pro" pitchFamily="34" charset="0"/>
            </a:endParaRPr>
          </a:p>
          <a:p>
            <a:pPr algn="ctr"/>
            <a:endParaRPr lang="ru-RU" sz="10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274" name="TextBox 273"/>
          <p:cNvSpPr txBox="1"/>
          <p:nvPr/>
        </p:nvSpPr>
        <p:spPr>
          <a:xfrm>
            <a:off x="6165333" y="8864523"/>
            <a:ext cx="9637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/>
                </a:solidFill>
                <a:latin typeface="Myriad Pro" pitchFamily="34" charset="0"/>
              </a:rPr>
              <a:t>Budget</a:t>
            </a:r>
          </a:p>
          <a:p>
            <a:pPr algn="ctr"/>
            <a:r>
              <a:rPr lang="en-US" sz="1000" dirty="0" smtClean="0">
                <a:solidFill>
                  <a:schemeClr val="bg1"/>
                </a:solidFill>
                <a:latin typeface="Myriad Pro" pitchFamily="34" charset="0"/>
              </a:rPr>
              <a:t>management </a:t>
            </a:r>
            <a:endParaRPr lang="ru-RU" sz="10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216235" y="8339572"/>
            <a:ext cx="4489423" cy="1152128"/>
          </a:xfrm>
          <a:prstGeom prst="rect">
            <a:avLst/>
          </a:prstGeom>
          <a:solidFill>
            <a:srgbClr val="F0FA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TextBox 107"/>
          <p:cNvSpPr txBox="1"/>
          <p:nvPr/>
        </p:nvSpPr>
        <p:spPr>
          <a:xfrm>
            <a:off x="668933" y="8414372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329B7D"/>
                </a:solidFill>
                <a:latin typeface="Myriad Pro Cond" pitchFamily="34" charset="0"/>
              </a:rPr>
              <a:t>COMPUTERKENNTNISSE</a:t>
            </a:r>
            <a:endParaRPr lang="ru-RU" b="1" dirty="0">
              <a:solidFill>
                <a:srgbClr val="329B7D"/>
              </a:solidFill>
              <a:latin typeface="Myriad Pro Cond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52239" y="8719480"/>
            <a:ext cx="108850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300" smtClean="0">
                <a:latin typeface="Myriad Pro Cond" pitchFamily="34" charset="0"/>
              </a:rPr>
              <a:t>MS Office</a:t>
            </a:r>
            <a:endParaRPr lang="en-US" sz="1300" dirty="0" smtClean="0">
              <a:latin typeface="Myriad Pro Cond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300" dirty="0" smtClean="0">
                <a:latin typeface="Myriad Pro Cond" pitchFamily="34" charset="0"/>
              </a:rPr>
              <a:t>Photoshop</a:t>
            </a:r>
          </a:p>
        </p:txBody>
      </p:sp>
      <p:pic>
        <p:nvPicPr>
          <p:cNvPr id="135" name="Рисунок 13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01" y="8527389"/>
            <a:ext cx="219600" cy="143298"/>
          </a:xfrm>
          <a:prstGeom prst="rect">
            <a:avLst/>
          </a:prstGeom>
        </p:spPr>
      </p:pic>
      <p:grpSp>
        <p:nvGrpSpPr>
          <p:cNvPr id="223" name="Группа 222"/>
          <p:cNvGrpSpPr/>
          <p:nvPr/>
        </p:nvGrpSpPr>
        <p:grpSpPr>
          <a:xfrm>
            <a:off x="1188343" y="8881344"/>
            <a:ext cx="849822" cy="96683"/>
            <a:chOff x="6372925" y="7761768"/>
            <a:chExt cx="849822" cy="96683"/>
          </a:xfrm>
        </p:grpSpPr>
        <p:sp>
          <p:nvSpPr>
            <p:cNvPr id="111" name="Овал 110"/>
            <p:cNvSpPr/>
            <p:nvPr/>
          </p:nvSpPr>
          <p:spPr>
            <a:xfrm>
              <a:off x="6372925" y="7761768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6523553" y="7761768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6674181" y="7761768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824809" y="7761768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Овал 114"/>
            <p:cNvSpPr/>
            <p:nvPr/>
          </p:nvSpPr>
          <p:spPr>
            <a:xfrm>
              <a:off x="6975437" y="7761768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Овал 115"/>
            <p:cNvSpPr/>
            <p:nvPr/>
          </p:nvSpPr>
          <p:spPr>
            <a:xfrm>
              <a:off x="7126064" y="7761768"/>
              <a:ext cx="96683" cy="96683"/>
            </a:xfrm>
            <a:prstGeom prst="ellipse">
              <a:avLst/>
            </a:prstGeom>
            <a:solidFill>
              <a:srgbClr val="BEBE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4" name="Группа 223"/>
          <p:cNvGrpSpPr/>
          <p:nvPr/>
        </p:nvGrpSpPr>
        <p:grpSpPr>
          <a:xfrm>
            <a:off x="1188343" y="9181785"/>
            <a:ext cx="849822" cy="96683"/>
            <a:chOff x="6372925" y="8118262"/>
            <a:chExt cx="849822" cy="96683"/>
          </a:xfrm>
        </p:grpSpPr>
        <p:sp>
          <p:nvSpPr>
            <p:cNvPr id="117" name="Овал 116"/>
            <p:cNvSpPr/>
            <p:nvPr/>
          </p:nvSpPr>
          <p:spPr>
            <a:xfrm>
              <a:off x="6372925" y="8118262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6523553" y="8118262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6674181" y="8118262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824809" y="8118262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Овал 120"/>
            <p:cNvSpPr/>
            <p:nvPr/>
          </p:nvSpPr>
          <p:spPr>
            <a:xfrm>
              <a:off x="6975437" y="8118262"/>
              <a:ext cx="96683" cy="96683"/>
            </a:xfrm>
            <a:prstGeom prst="ellipse">
              <a:avLst/>
            </a:prstGeom>
            <a:solidFill>
              <a:srgbClr val="BEBE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Овал 121"/>
            <p:cNvSpPr/>
            <p:nvPr/>
          </p:nvSpPr>
          <p:spPr>
            <a:xfrm>
              <a:off x="7126064" y="8118262"/>
              <a:ext cx="96683" cy="96683"/>
            </a:xfrm>
            <a:prstGeom prst="ellipse">
              <a:avLst/>
            </a:prstGeom>
            <a:solidFill>
              <a:srgbClr val="BEBE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5" name="Группа 224"/>
          <p:cNvGrpSpPr/>
          <p:nvPr/>
        </p:nvGrpSpPr>
        <p:grpSpPr>
          <a:xfrm>
            <a:off x="3420591" y="8881344"/>
            <a:ext cx="849822" cy="96683"/>
            <a:chOff x="6372925" y="8474756"/>
            <a:chExt cx="849822" cy="96683"/>
          </a:xfrm>
        </p:grpSpPr>
        <p:sp>
          <p:nvSpPr>
            <p:cNvPr id="123" name="Овал 122"/>
            <p:cNvSpPr/>
            <p:nvPr/>
          </p:nvSpPr>
          <p:spPr>
            <a:xfrm>
              <a:off x="6372925" y="8474756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6523553" y="8474756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6674181" y="8474756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824809" y="8474756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Овал 126"/>
            <p:cNvSpPr/>
            <p:nvPr/>
          </p:nvSpPr>
          <p:spPr>
            <a:xfrm>
              <a:off x="6975437" y="8474756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Овал 127"/>
            <p:cNvSpPr/>
            <p:nvPr/>
          </p:nvSpPr>
          <p:spPr>
            <a:xfrm>
              <a:off x="7126064" y="8474756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6" name="Группа 225"/>
          <p:cNvGrpSpPr/>
          <p:nvPr/>
        </p:nvGrpSpPr>
        <p:grpSpPr>
          <a:xfrm>
            <a:off x="3420591" y="9181785"/>
            <a:ext cx="849822" cy="96683"/>
            <a:chOff x="6372925" y="8831250"/>
            <a:chExt cx="849822" cy="96683"/>
          </a:xfrm>
        </p:grpSpPr>
        <p:sp>
          <p:nvSpPr>
            <p:cNvPr id="129" name="Овал 128"/>
            <p:cNvSpPr/>
            <p:nvPr/>
          </p:nvSpPr>
          <p:spPr>
            <a:xfrm>
              <a:off x="6372925" y="8831250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6523553" y="8831250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6674181" y="8831250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824809" y="8831250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Овал 132"/>
            <p:cNvSpPr/>
            <p:nvPr/>
          </p:nvSpPr>
          <p:spPr>
            <a:xfrm>
              <a:off x="6975437" y="8831250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Овал 133"/>
            <p:cNvSpPr/>
            <p:nvPr/>
          </p:nvSpPr>
          <p:spPr>
            <a:xfrm>
              <a:off x="7126064" y="8831250"/>
              <a:ext cx="96683" cy="96683"/>
            </a:xfrm>
            <a:prstGeom prst="ellipse">
              <a:avLst/>
            </a:prstGeom>
            <a:solidFill>
              <a:srgbClr val="BEBE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76" name="Прямоугольник 275"/>
          <p:cNvSpPr/>
          <p:nvPr/>
        </p:nvSpPr>
        <p:spPr>
          <a:xfrm>
            <a:off x="2405995" y="8719480"/>
            <a:ext cx="1062868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300" dirty="0" smtClean="0">
                <a:latin typeface="Myriad Pro Cond" pitchFamily="34" charset="0"/>
              </a:rPr>
              <a:t>PowerPoint</a:t>
            </a:r>
            <a:endParaRPr lang="en-US" sz="1300" dirty="0">
              <a:latin typeface="Myriad Pro Cond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300" dirty="0" smtClean="0">
                <a:latin typeface="Myriad Pro Cond" pitchFamily="34" charset="0"/>
              </a:rPr>
              <a:t>AdWords</a:t>
            </a:r>
            <a:endParaRPr lang="en-US" sz="1300" dirty="0">
              <a:latin typeface="Myriad Pro Cond" pitchFamily="34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640" y="5934856"/>
            <a:ext cx="275143" cy="234000"/>
          </a:xfrm>
          <a:prstGeom prst="rect">
            <a:avLst/>
          </a:prstGeom>
        </p:spPr>
      </p:pic>
      <p:sp>
        <p:nvSpPr>
          <p:cNvPr id="98" name="TextBox 6"/>
          <p:cNvSpPr txBox="1"/>
          <p:nvPr/>
        </p:nvSpPr>
        <p:spPr>
          <a:xfrm>
            <a:off x="2844527" y="741162"/>
            <a:ext cx="4464496" cy="1581202"/>
          </a:xfrm>
          <a:prstGeom prst="rect">
            <a:avLst/>
          </a:prstGeom>
          <a:solidFill>
            <a:srgbClr val="F0FAF7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75000"/>
              </a:lnSpc>
            </a:pPr>
            <a:r>
              <a:rPr lang="en-US" sz="3600" b="1" dirty="0" smtClean="0">
                <a:latin typeface="Arial Narrow" panose="020B0606020202030204" pitchFamily="34" charset="0"/>
              </a:rPr>
              <a:t>Travis SIMMEONE</a:t>
            </a:r>
          </a:p>
          <a:p>
            <a:pPr>
              <a:lnSpc>
                <a:spcPct val="75000"/>
              </a:lnSpc>
            </a:pPr>
            <a:r>
              <a:rPr lang="es-ES" sz="2600" dirty="0" err="1">
                <a:latin typeface="Arial Narrow" panose="020B0606020202030204" pitchFamily="34" charset="0"/>
              </a:rPr>
              <a:t>Berufsbezeichnung</a:t>
            </a:r>
            <a:r>
              <a:rPr lang="es-ES" sz="2600" dirty="0">
                <a:latin typeface="Arial Narrow" panose="020B0606020202030204" pitchFamily="34" charset="0"/>
              </a:rPr>
              <a:t> </a:t>
            </a:r>
            <a:endParaRPr lang="fr-FR" sz="2600" dirty="0" smtClean="0">
              <a:solidFill>
                <a:srgbClr val="9062A9"/>
              </a:solidFill>
              <a:latin typeface="Arial Narrow" panose="020B0606020202030204" pitchFamily="34" charset="0"/>
            </a:endParaRPr>
          </a:p>
          <a:p>
            <a:pPr>
              <a:lnSpc>
                <a:spcPct val="75000"/>
              </a:lnSpc>
            </a:pPr>
            <a:endParaRPr lang="fr-FR" sz="1100" dirty="0" smtClean="0">
              <a:solidFill>
                <a:srgbClr val="9062A9"/>
              </a:solidFill>
              <a:latin typeface="Myriad Pro Cond" pitchFamily="34" charset="0"/>
            </a:endParaRPr>
          </a:p>
          <a:p>
            <a:r>
              <a:rPr lang="fr-FR" sz="1050" dirty="0" err="1" smtClean="0">
                <a:solidFill>
                  <a:srgbClr val="9062A9"/>
                </a:solidFill>
                <a:latin typeface="Myriad Pro"/>
              </a:rPr>
              <a:t>Lorem</a:t>
            </a:r>
            <a:r>
              <a:rPr lang="fr-FR" sz="1050" dirty="0" smtClean="0">
                <a:solidFill>
                  <a:srgbClr val="9062A9"/>
                </a:solidFill>
                <a:latin typeface="Myriad Pro"/>
              </a:rPr>
              <a:t>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ipsum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dolor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sit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amet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,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consectetur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adipiscing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elit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.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Morbi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 tristique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sapien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 nec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nulla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rutrum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imperdiet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.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Nullam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faucibus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augue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 id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velit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luctus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maximus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.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Interdum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 et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malesuada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fames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ac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 ante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ipsum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primis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 in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faucibus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.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Etiam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 bibendum, ante nec </a:t>
            </a:r>
            <a:r>
              <a:rPr lang="fr-FR" sz="1050" dirty="0" err="1">
                <a:solidFill>
                  <a:srgbClr val="9062A9"/>
                </a:solidFill>
                <a:latin typeface="Myriad Pro"/>
              </a:rPr>
              <a:t>luctus</a:t>
            </a:r>
            <a:r>
              <a:rPr lang="fr-FR" sz="1050" dirty="0">
                <a:solidFill>
                  <a:srgbClr val="9062A9"/>
                </a:solidFill>
                <a:latin typeface="Myriad Pro"/>
              </a:rPr>
              <a:t> </a:t>
            </a:r>
            <a:r>
              <a:rPr lang="fr-FR" sz="1050" dirty="0" err="1" smtClean="0">
                <a:solidFill>
                  <a:srgbClr val="9062A9"/>
                </a:solidFill>
                <a:latin typeface="Myriad Pro"/>
              </a:rPr>
              <a:t>posuere</a:t>
            </a:r>
            <a:r>
              <a:rPr lang="fr-FR" sz="1050" dirty="0" smtClean="0">
                <a:solidFill>
                  <a:srgbClr val="9062A9"/>
                </a:solidFill>
                <a:latin typeface="Myriad Pro"/>
              </a:rPr>
              <a:t>. </a:t>
            </a:r>
            <a:endParaRPr lang="fr-FR" sz="1100" dirty="0">
              <a:solidFill>
                <a:srgbClr val="9062A9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41035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184</Words>
  <Application>Microsoft Office PowerPoint</Application>
  <PresentationFormat>Personalizado</PresentationFormat>
  <Paragraphs>56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Calibri</vt:lpstr>
      <vt:lpstr>Myriad Pro</vt:lpstr>
      <vt:lpstr>Myriad Pro Cond</vt:lpstr>
      <vt:lpstr>Wingdings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48</cp:revision>
  <dcterms:created xsi:type="dcterms:W3CDTF">2016-05-27T06:50:34Z</dcterms:created>
  <dcterms:modified xsi:type="dcterms:W3CDTF">2019-01-24T19:23:18Z</dcterms:modified>
</cp:coreProperties>
</file>