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613359"/>
              </p:ext>
            </p:extLst>
          </p:nvPr>
        </p:nvGraphicFramePr>
        <p:xfrm>
          <a:off x="686206" y="1630990"/>
          <a:ext cx="6234548" cy="798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Ausbildung 1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Ausbildung 2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Ausbildung 3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Ausbildung 4 – Universität – Stadt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Ut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vulputate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mauris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eu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Hobbys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29201" y="245995"/>
            <a:ext cx="1891553" cy="10464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Vanessa LE CLAN</a:t>
            </a:r>
            <a:endParaRPr lang="fr-FR" sz="1400" dirty="0"/>
          </a:p>
          <a:p>
            <a:r>
              <a:rPr lang="fr-FR" sz="1200" dirty="0"/>
              <a:t>Adresse </a:t>
            </a:r>
          </a:p>
          <a:p>
            <a:r>
              <a:rPr lang="fr-FR" sz="1200" dirty="0" err="1"/>
              <a:t>Stadt</a:t>
            </a:r>
            <a:r>
              <a:rPr lang="fr-FR" sz="1200" dirty="0"/>
              <a:t> </a:t>
            </a:r>
          </a:p>
          <a:p>
            <a:r>
              <a:rPr lang="fr-FR" sz="1200" dirty="0" err="1"/>
              <a:t>Telefon</a:t>
            </a:r>
            <a:endParaRPr lang="fr-FR" sz="1200" dirty="0"/>
          </a:p>
          <a:p>
            <a:r>
              <a:rPr lang="fr-FR" sz="1200" dirty="0"/>
              <a:t>Email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272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2016-02-02T19:34:59Z</dcterms:created>
  <dcterms:modified xsi:type="dcterms:W3CDTF">2018-12-18T16:52:36Z</dcterms:modified>
</cp:coreProperties>
</file>