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588890"/>
              </p:ext>
            </p:extLst>
          </p:nvPr>
        </p:nvGraphicFramePr>
        <p:xfrm>
          <a:off x="686206" y="1228167"/>
          <a:ext cx="6234548" cy="9115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600" b="0" i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i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61011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24368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Ausbildung 1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Ausbildung 2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Ausbildung 3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Ausbildung 4 – Universität – Stadt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34837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5234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Ut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vulputate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mauris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eu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7986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600" b="0" i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69675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/>
                      </a:r>
                      <a:b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86207" y="245995"/>
            <a:ext cx="6234548" cy="584775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Estelle DENIS</a:t>
            </a:r>
            <a:endParaRPr lang="fr-FR" sz="2000" i="1" dirty="0"/>
          </a:p>
          <a:p>
            <a:r>
              <a:rPr lang="de-DE" sz="1200" dirty="0"/>
              <a:t>Adresse: 12 Street Name, Berlin - Telefon: 000 111 333 - Email: name@mail.com</a:t>
            </a:r>
          </a:p>
        </p:txBody>
      </p:sp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25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2016-02-02T19:34:59Z</dcterms:created>
  <dcterms:modified xsi:type="dcterms:W3CDTF">2018-12-18T16:50:20Z</dcterms:modified>
</cp:coreProperties>
</file>