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0"/>
    <p:restoredTop sz="94586"/>
  </p:normalViewPr>
  <p:slideViewPr>
    <p:cSldViewPr snapToGrid="0" snapToObjects="1">
      <p:cViewPr>
        <p:scale>
          <a:sx n="80" d="100"/>
          <a:sy n="80" d="100"/>
        </p:scale>
        <p:origin x="1512" y="-22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77021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00702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976599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8697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9245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635717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3840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35027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17938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90961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235406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4EA57B-C0E7-4B46-9679-4725AF5CF0E2}" type="datetimeFigureOut">
              <a:rPr lang="fr-FR" smtClean="0"/>
              <a:t>19/12/2018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2F9A1-731A-694E-B723-457ED16AD5F2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34727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3721391"/>
              </p:ext>
            </p:extLst>
          </p:nvPr>
        </p:nvGraphicFramePr>
        <p:xfrm>
          <a:off x="641381" y="561479"/>
          <a:ext cx="6234548" cy="911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234548"/>
              </a:tblGrid>
              <a:tr h="370840">
                <a:tc>
                  <a:txBody>
                    <a:bodyPr/>
                    <a:lstStyle/>
                    <a:p>
                      <a:pPr marL="0" marR="0" indent="0" algn="ctr" defTabSz="7559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800" b="0" i="1" dirty="0" smtClean="0">
                          <a:solidFill>
                            <a:srgbClr val="FFC000"/>
                          </a:solidFill>
                        </a:rPr>
                        <a:t>Pierre LESCURE</a:t>
                      </a: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Adresse </a:t>
                      </a:r>
                    </a:p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Stadt</a:t>
                      </a:r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fr-FR" sz="1400" b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Telefon</a:t>
                      </a:r>
                      <a:endParaRPr lang="fr-FR" sz="1400" b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fr-FR" sz="1400" b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Email</a:t>
                      </a: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Über </a:t>
                      </a:r>
                      <a:r>
                        <a:rPr lang="fr-FR" sz="1600" b="0" i="1" dirty="0" err="1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mich</a:t>
                      </a:r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Ausbildung </a:t>
                      </a:r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Ausbildung 1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2000: Ausbildung 2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1998: Ausbildung 3 – Universität – Stadt </a:t>
                      </a:r>
                    </a:p>
                    <a:p>
                      <a:r>
                        <a:rPr lang="de-DE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1997: Ausbildung 4 – Universität – Stadt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Berufserfahrungen</a:t>
                      </a:r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2004: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2001: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–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endParaRPr lang="fr-FR" sz="1200" b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Fähigkeiten </a:t>
                      </a:r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Ut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vulputate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mauris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eu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aliquet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metus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  <a:p>
                      <a:endParaRPr lang="fr-FR" sz="1200" b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b="0" i="1" dirty="0" smtClean="0">
                          <a:solidFill>
                            <a:schemeClr val="accent4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Hobbys</a:t>
                      </a:r>
                      <a:endParaRPr lang="fr-FR" sz="1600" b="0" i="1" dirty="0">
                        <a:solidFill>
                          <a:schemeClr val="accent4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>
                    <a:lnB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Curabitur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feugiat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libero et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lacinia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lobortis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Nunc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lacus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quis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auctor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nibh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200" b="0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sed</a:t>
                      </a:r>
                      <a:r>
                        <a:rPr lang="fr-FR" sz="1200" b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>
                    <a:lnT w="63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157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39</TotalTime>
  <Words>271</Words>
  <Application>Microsoft Office PowerPoint</Application>
  <PresentationFormat>Personalizado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15</cp:revision>
  <dcterms:created xsi:type="dcterms:W3CDTF">2016-02-02T19:34:59Z</dcterms:created>
  <dcterms:modified xsi:type="dcterms:W3CDTF">2018-12-19T04:17:57Z</dcterms:modified>
</cp:coreProperties>
</file>