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686576"/>
              </p:ext>
            </p:extLst>
          </p:nvPr>
        </p:nvGraphicFramePr>
        <p:xfrm>
          <a:off x="641381" y="370092"/>
          <a:ext cx="6234548" cy="9647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66"/>
                <a:gridCol w="4043082"/>
              </a:tblGrid>
              <a:tr h="448039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Alain</a:t>
                      </a:r>
                      <a:r>
                        <a:rPr lang="fr-FR" sz="1600" b="0" i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PROST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9041">
                <a:tc rowSpan="9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Adresse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Telefon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1579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Ausbildung 1 – Universität – Stadt </a:t>
                      </a:r>
                    </a:p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Ausbildung 2 – Universität – Stadt </a:t>
                      </a:r>
                    </a:p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Ausbildung 3 – Universität – Stadt </a:t>
                      </a:r>
                    </a:p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Ausbildung 4 – Universität – Stadt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9226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904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09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262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2016-02-02T19:34:59Z</dcterms:created>
  <dcterms:modified xsi:type="dcterms:W3CDTF">2018-12-19T04:17:18Z</dcterms:modified>
</cp:coreProperties>
</file>