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61593"/>
              </p:ext>
            </p:extLst>
          </p:nvPr>
        </p:nvGraphicFramePr>
        <p:xfrm>
          <a:off x="641381" y="433889"/>
          <a:ext cx="6234548" cy="967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5426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Fabrice AZURE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3564">
                <a:tc rowSpan="9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Adresse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2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172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56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902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262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2018-12-19T04:16:42Z</dcterms:modified>
</cp:coreProperties>
</file>