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586"/>
  </p:normalViewPr>
  <p:slideViewPr>
    <p:cSldViewPr snapToGrid="0" snapToObjects="1">
      <p:cViewPr>
        <p:scale>
          <a:sx n="80" d="100"/>
          <a:sy n="80" d="100"/>
        </p:scale>
        <p:origin x="1512" y="-15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7702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702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7659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8697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9245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571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3840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3502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1793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9096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3540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EA57B-C0E7-4B46-9679-4725AF5CF0E2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472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7482054"/>
              </p:ext>
            </p:extLst>
          </p:nvPr>
        </p:nvGraphicFramePr>
        <p:xfrm>
          <a:off x="453122" y="1347405"/>
          <a:ext cx="6646925" cy="8394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8660"/>
                <a:gridCol w="4588265"/>
              </a:tblGrid>
              <a:tr h="613053">
                <a:tc>
                  <a:txBody>
                    <a:bodyPr/>
                    <a:lstStyle/>
                    <a:p>
                      <a:r>
                        <a:rPr lang="fr-FR" sz="1400" b="1" u="none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Über </a:t>
                      </a:r>
                      <a:r>
                        <a:rPr lang="fr-FR" sz="1400" b="1" u="none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mich</a:t>
                      </a:r>
                      <a:r>
                        <a:rPr lang="fr-FR" sz="1400" b="1" u="none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endParaRPr lang="fr-FR" sz="1400" b="1" u="none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Curabitur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feugiat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et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lacinia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lobortis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Nunc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quis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nibh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sed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53912">
                <a:tc>
                  <a:txBody>
                    <a:bodyPr/>
                    <a:lstStyle/>
                    <a:p>
                      <a:r>
                        <a:rPr lang="fr-FR" sz="1400" b="1" u="none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Berufserfahrungen</a:t>
                      </a:r>
                      <a:endParaRPr lang="fr-FR" sz="1400" b="1" u="none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Berufsbezeichnung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Unternehmen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100" b="0" dirty="0" err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Stadt</a:t>
                      </a:r>
                      <a:r>
                        <a:rPr lang="fr-FR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2014 – 2017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Curabitur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feugiat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et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lacinia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lobortis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Nunc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quis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nibh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sed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da-DK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 ipsum dolor sit amet</a:t>
                      </a:r>
                    </a:p>
                    <a:p>
                      <a:r>
                        <a:rPr lang="da-DK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 ipsum dolor sit amet</a:t>
                      </a:r>
                    </a:p>
                    <a:p>
                      <a:r>
                        <a:rPr lang="da-DK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 ipsum dolor sit amet</a:t>
                      </a:r>
                    </a:p>
                    <a:p>
                      <a:r>
                        <a:rPr lang="da-DK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 ipsum dolor sit amet</a:t>
                      </a: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Berufsbezeichnung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Unternehmen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100" b="0" dirty="0" err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Stadt</a:t>
                      </a:r>
                      <a:r>
                        <a:rPr lang="fr-FR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2014 – 2017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Curabitur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feugiat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et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lacinia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lobortis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Nunc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quis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nibh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sed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da-DK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 ipsum dolor sit amet</a:t>
                      </a:r>
                    </a:p>
                    <a:p>
                      <a:r>
                        <a:rPr lang="da-DK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 ipsum dolor sit amet</a:t>
                      </a:r>
                    </a:p>
                    <a:p>
                      <a:r>
                        <a:rPr lang="da-DK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 ipsum dolor sit amet</a:t>
                      </a:r>
                    </a:p>
                    <a:p>
                      <a:r>
                        <a:rPr lang="da-DK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 ipsum dolor sit amet</a:t>
                      </a:r>
                    </a:p>
                    <a:p>
                      <a:endParaRPr lang="fr-FR" sz="1200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30457">
                <a:tc>
                  <a:txBody>
                    <a:bodyPr/>
                    <a:lstStyle/>
                    <a:p>
                      <a:r>
                        <a:rPr lang="fr-FR" sz="1400" b="1" u="none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Ausbildung </a:t>
                      </a:r>
                      <a:endParaRPr lang="fr-FR" sz="1600" b="1" u="none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Universität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Grad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2013 - 2014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                                                                                                                       </a:t>
                      </a:r>
                      <a:r>
                        <a:rPr lang="fr-FR" sz="11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Curabitur</a:t>
                      </a:r>
                      <a:r>
                        <a:rPr lang="fr-FR" sz="11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feugiat</a:t>
                      </a:r>
                      <a:r>
                        <a:rPr lang="fr-FR" sz="11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et </a:t>
                      </a:r>
                      <a:r>
                        <a:rPr lang="fr-FR" sz="11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lacinia</a:t>
                      </a:r>
                      <a:r>
                        <a:rPr lang="fr-FR" sz="11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lobortis</a:t>
                      </a:r>
                      <a:r>
                        <a:rPr lang="fr-FR" sz="11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Universität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Grad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2013 - 2014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                                                                                                                      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Curabitur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feugiat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et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lacinia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lobortis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97180">
                <a:tc>
                  <a:txBody>
                    <a:bodyPr/>
                    <a:lstStyle/>
                    <a:p>
                      <a:r>
                        <a:rPr lang="fr-FR" sz="1400" b="1" u="none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Fähigkeiten </a:t>
                      </a:r>
                      <a:r>
                        <a:rPr lang="fr-FR" sz="1400" b="1" u="none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und</a:t>
                      </a:r>
                      <a:r>
                        <a:rPr lang="fr-FR" sz="1400" b="1" u="none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400" b="1" u="none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Sprachen</a:t>
                      </a:r>
                      <a:endParaRPr lang="fr-FR" sz="1400" b="1" u="none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Fähigkeiten</a:t>
                      </a:r>
                      <a:endParaRPr lang="en-GB" sz="120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Fähigkeiten</a:t>
                      </a:r>
                      <a:endParaRPr lang="en-GB" sz="120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Fähigkeiten</a:t>
                      </a:r>
                      <a:endParaRPr lang="en-GB" sz="120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Fähigkeiten</a:t>
                      </a:r>
                      <a:endParaRPr lang="en-GB" sz="120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lang="fr-FR" sz="1200" b="1" dirty="0" smtClean="0">
                        <a:solidFill>
                          <a:schemeClr val="accent5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0962043"/>
              </p:ext>
            </p:extLst>
          </p:nvPr>
        </p:nvGraphicFramePr>
        <p:xfrm>
          <a:off x="453122" y="277319"/>
          <a:ext cx="6646925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46925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80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Michel CLASSIQUE</a:t>
                      </a:r>
                      <a:endParaRPr lang="fr-FR" sz="180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Adresse: 12 Street Name, Berlin - Telefon: 000 111 333 - Email: name@mail.com</a:t>
                      </a:r>
                    </a:p>
                    <a:p>
                      <a:endParaRPr lang="fr-FR" sz="120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15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216</Words>
  <Application>Microsoft Office PowerPoint</Application>
  <PresentationFormat>Personalizado</PresentationFormat>
  <Paragraphs>33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11</cp:revision>
  <dcterms:created xsi:type="dcterms:W3CDTF">2016-02-02T19:34:59Z</dcterms:created>
  <dcterms:modified xsi:type="dcterms:W3CDTF">2018-12-18T16:39:14Z</dcterms:modified>
</cp:coreProperties>
</file>