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6B8A4-15FD-46B5-9BBE-0D2A83F2B18A}" type="datetimeFigureOut">
              <a:rPr lang="es-ES" smtClean="0"/>
              <a:t>19/12/2018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105DB-63BB-4C73-AF80-45980EFFD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03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05DB-63BB-4C73-AF80-45980EFFDF8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13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85297"/>
              </p:ext>
            </p:extLst>
          </p:nvPr>
        </p:nvGraphicFramePr>
        <p:xfrm>
          <a:off x="453122" y="1432465"/>
          <a:ext cx="6646925" cy="787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162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und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b="0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Hobbys</a:t>
                      </a:r>
                      <a:endParaRPr lang="fr-FR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381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11182"/>
              </p:ext>
            </p:extLst>
          </p:nvPr>
        </p:nvGraphicFramePr>
        <p:xfrm>
          <a:off x="453122" y="277319"/>
          <a:ext cx="6646925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Pierre RAYURE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Adresse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12 Street Name, Berlin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000 111 333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243</Words>
  <Application>Microsoft Office PowerPoint</Application>
  <PresentationFormat>Personalizado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2016-02-02T19:34:59Z</dcterms:created>
  <dcterms:modified xsi:type="dcterms:W3CDTF">2018-12-19T04:15:33Z</dcterms:modified>
</cp:coreProperties>
</file>