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484629"/>
              </p:ext>
            </p:extLst>
          </p:nvPr>
        </p:nvGraphicFramePr>
        <p:xfrm>
          <a:off x="578629" y="340072"/>
          <a:ext cx="6234548" cy="925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(Alix Le Petit-Jean)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Fähigkeiten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Ausbildung 1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Ausbildung 2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Ausbildung 3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Ausbildung 4 – Universität – Stadt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Technische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und</a:t>
                      </a:r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80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Ut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vulputate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mauris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eu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282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2016-02-02T19:34:59Z</dcterms:created>
  <dcterms:modified xsi:type="dcterms:W3CDTF">2018-12-18T16:31:26Z</dcterms:modified>
</cp:coreProperties>
</file>