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51588"/>
              </p:ext>
            </p:extLst>
          </p:nvPr>
        </p:nvGraphicFramePr>
        <p:xfrm>
          <a:off x="327258" y="410713"/>
          <a:ext cx="6914790" cy="977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252675">
                <a:tc gridSpan="2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24275"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Vincent DELOIN</a:t>
                      </a:r>
                    </a:p>
                    <a:p>
                      <a:endParaRPr lang="fr-FR" sz="20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Berlin </a:t>
                      </a:r>
                    </a:p>
                    <a:p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000 111 333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400" b="1" cap="all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>
                    <a:noFill/>
                  </a:tcPr>
                </a:tc>
              </a:tr>
              <a:tr h="7834926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9083" y="8875057"/>
            <a:ext cx="2268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Computerkenntnisse</a:t>
            </a:r>
            <a:endParaRPr lang="fr-FR" sz="12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Fähigkeiten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Fähigkeiten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Fähigkeiten</a:t>
            </a: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Fähigkeiten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87153" y="8864718"/>
            <a:ext cx="226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Sprachen</a:t>
            </a:r>
            <a:endParaRPr lang="fr-FR" sz="12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Sprache</a:t>
            </a:r>
            <a:endParaRPr lang="fr-FR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Sprache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Sprache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Sprache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224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2016-02-02T19:34:59Z</dcterms:created>
  <dcterms:modified xsi:type="dcterms:W3CDTF">2018-12-18T16:17:20Z</dcterms:modified>
</cp:coreProperties>
</file>