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1260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09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946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63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903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10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734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08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05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25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57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8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22AA0-27E7-4549-A6FF-13A27D1B78C4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74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84772" y="98474"/>
            <a:ext cx="3765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i="1" dirty="0" smtClean="0">
                <a:latin typeface="+mj-lt"/>
                <a:cs typeface="Times"/>
              </a:rPr>
              <a:t>Vincent LANGLOIS</a:t>
            </a:r>
            <a:endParaRPr lang="fr-FR" sz="3600" b="1" i="1" dirty="0">
              <a:latin typeface="+mj-lt"/>
              <a:cs typeface="Times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961370"/>
              </p:ext>
            </p:extLst>
          </p:nvPr>
        </p:nvGraphicFramePr>
        <p:xfrm>
          <a:off x="263270" y="735347"/>
          <a:ext cx="7000240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231"/>
                <a:gridCol w="5742009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rgbClr val="000000"/>
                          </a:solidFill>
                        </a:rPr>
                        <a:t>Persönliche</a:t>
                      </a:r>
                      <a:r>
                        <a:rPr lang="fr-FR" sz="16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1600" dirty="0" err="1" smtClean="0">
                          <a:solidFill>
                            <a:srgbClr val="000000"/>
                          </a:solidFill>
                        </a:rPr>
                        <a:t>Daten</a:t>
                      </a:r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Adresse: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12 Street Name, Berlin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 err="1" smtClean="0">
                          <a:solidFill>
                            <a:srgbClr val="000000"/>
                          </a:solidFill>
                        </a:rPr>
                        <a:t>Telefon</a:t>
                      </a: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: 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000 111 333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 err="1" smtClean="0">
                          <a:solidFill>
                            <a:srgbClr val="000000"/>
                          </a:solidFill>
                        </a:rPr>
                        <a:t>Mobiltelefon</a:t>
                      </a: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: 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000 222 444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Email: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name@mail.com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503316"/>
              </p:ext>
            </p:extLst>
          </p:nvPr>
        </p:nvGraphicFramePr>
        <p:xfrm>
          <a:off x="263270" y="2475168"/>
          <a:ext cx="700024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0240"/>
              </a:tblGrid>
              <a:tr h="0">
                <a:tc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rgbClr val="000000"/>
                          </a:solidFill>
                        </a:rPr>
                        <a:t>Über</a:t>
                      </a:r>
                      <a:r>
                        <a:rPr lang="fr-FR" sz="16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1600" dirty="0" err="1" smtClean="0">
                          <a:solidFill>
                            <a:srgbClr val="000000"/>
                          </a:solidFill>
                        </a:rPr>
                        <a:t>mich</a:t>
                      </a:r>
                      <a:r>
                        <a:rPr lang="fr-FR" sz="16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. 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572853"/>
              </p:ext>
            </p:extLst>
          </p:nvPr>
        </p:nvGraphicFramePr>
        <p:xfrm>
          <a:off x="263270" y="3400683"/>
          <a:ext cx="700024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361"/>
                <a:gridCol w="4815879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rgbClr val="000000"/>
                          </a:solidFill>
                        </a:rPr>
                        <a:t>Berufserfahrungen</a:t>
                      </a:r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Unternehmen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2014 - 2017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Curabitur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feugiat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libero et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lacinia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lobortis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Nunc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interdum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lacus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auctor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nibh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sed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Curabitur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feugiat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libero et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lacinia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lobortis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Unternehmen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2014 - 2017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Curabitur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feugiat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libero et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lacinia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lobortis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Nunc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interdum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lacus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auctor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nibh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sed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Curabitur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feugiat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libero et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lacinia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lobortis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Unternehmen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2014 - 2017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Curabitur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feugiat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libero et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lacinia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lobortis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Nunc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interdum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lacus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auctor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nibh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sed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Curabitur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feugiat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libero et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lacinia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lobortis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592923"/>
              </p:ext>
            </p:extLst>
          </p:nvPr>
        </p:nvGraphicFramePr>
        <p:xfrm>
          <a:off x="263270" y="8618764"/>
          <a:ext cx="3282488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000"/>
                <a:gridCol w="2037488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 smtClean="0">
                          <a:solidFill>
                            <a:srgbClr val="000000"/>
                          </a:solidFill>
                        </a:rPr>
                        <a:t>Ausbildung</a:t>
                      </a:r>
                      <a:endParaRPr lang="fr-FR" sz="1600" b="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Universität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:</a:t>
                      </a:r>
                      <a:r>
                        <a:rPr lang="fr-FR" sz="1200" b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2000 – 2003</a:t>
                      </a:r>
                      <a:r>
                        <a:rPr lang="fr-FR" sz="1200" b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– </a:t>
                      </a:r>
                      <a:r>
                        <a:rPr lang="fr-FR" sz="1200" b="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Grad</a:t>
                      </a:r>
                      <a:r>
                        <a:rPr lang="fr-FR" sz="1200" b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  <a:endParaRPr lang="fr-FR" sz="1200" b="0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Universität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:</a:t>
                      </a:r>
                      <a:r>
                        <a:rPr lang="fr-FR" sz="1200" b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2000 – 2003</a:t>
                      </a:r>
                      <a:r>
                        <a:rPr lang="fr-FR" sz="1200" b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– </a:t>
                      </a:r>
                      <a:r>
                        <a:rPr lang="fr-FR" sz="1200" b="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Grad</a:t>
                      </a:r>
                      <a:r>
                        <a:rPr lang="fr-FR" sz="1200" b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  <a:endParaRPr lang="fr-FR" sz="1200" b="0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Universität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:</a:t>
                      </a:r>
                      <a:r>
                        <a:rPr lang="fr-FR" sz="1200" b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2000 – 2003</a:t>
                      </a:r>
                      <a:r>
                        <a:rPr lang="fr-FR" sz="1200" b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– </a:t>
                      </a:r>
                      <a:r>
                        <a:rPr lang="fr-FR" sz="1200" b="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Grad</a:t>
                      </a:r>
                      <a:r>
                        <a:rPr lang="fr-FR" sz="1200" b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  <a:endParaRPr lang="fr-FR" sz="1200" b="0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726419"/>
              </p:ext>
            </p:extLst>
          </p:nvPr>
        </p:nvGraphicFramePr>
        <p:xfrm>
          <a:off x="3981022" y="8618764"/>
          <a:ext cx="3282488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219"/>
                <a:gridCol w="1508269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 smtClean="0">
                          <a:solidFill>
                            <a:srgbClr val="000000"/>
                          </a:solidFill>
                        </a:rPr>
                        <a:t>Fähigkeiten</a:t>
                      </a:r>
                      <a:endParaRPr lang="fr-FR" sz="1600" b="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. </a:t>
                      </a:r>
                      <a:endParaRPr lang="fr-FR" sz="1200" b="0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49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328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</cp:revision>
  <dcterms:created xsi:type="dcterms:W3CDTF">2015-06-24T14:35:12Z</dcterms:created>
  <dcterms:modified xsi:type="dcterms:W3CDTF">2018-12-18T16:06:16Z</dcterms:modified>
</cp:coreProperties>
</file>